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942" r:id="rId2"/>
    <p:sldMasterId id="2147483930" r:id="rId3"/>
    <p:sldMasterId id="2147483894" r:id="rId4"/>
    <p:sldMasterId id="2147483880" r:id="rId5"/>
    <p:sldMasterId id="2147483954" r:id="rId6"/>
    <p:sldMasterId id="2147483918" r:id="rId7"/>
    <p:sldMasterId id="2147483906" r:id="rId8"/>
  </p:sldMasterIdLst>
  <p:notesMasterIdLst>
    <p:notesMasterId r:id="rId34"/>
  </p:notesMasterIdLst>
  <p:handoutMasterIdLst>
    <p:handoutMasterId r:id="rId35"/>
  </p:handoutMasterIdLst>
  <p:sldIdLst>
    <p:sldId id="288" r:id="rId9"/>
    <p:sldId id="313" r:id="rId10"/>
    <p:sldId id="361" r:id="rId11"/>
    <p:sldId id="364" r:id="rId12"/>
    <p:sldId id="335" r:id="rId13"/>
    <p:sldId id="315" r:id="rId14"/>
    <p:sldId id="340" r:id="rId15"/>
    <p:sldId id="362" r:id="rId16"/>
    <p:sldId id="365" r:id="rId17"/>
    <p:sldId id="363" r:id="rId18"/>
    <p:sldId id="339" r:id="rId19"/>
    <p:sldId id="369" r:id="rId20"/>
    <p:sldId id="370" r:id="rId21"/>
    <p:sldId id="371" r:id="rId22"/>
    <p:sldId id="366" r:id="rId23"/>
    <p:sldId id="368" r:id="rId24"/>
    <p:sldId id="372" r:id="rId25"/>
    <p:sldId id="373" r:id="rId26"/>
    <p:sldId id="375" r:id="rId27"/>
    <p:sldId id="374" r:id="rId28"/>
    <p:sldId id="367" r:id="rId29"/>
    <p:sldId id="376" r:id="rId30"/>
    <p:sldId id="356" r:id="rId31"/>
    <p:sldId id="377" r:id="rId32"/>
    <p:sldId id="346" r:id="rId33"/>
  </p:sldIdLst>
  <p:sldSz cx="6858000" cy="51435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chmidtke" initials="AS" lastIdx="16" clrIdx="0">
    <p:extLst>
      <p:ext uri="{19B8F6BF-5375-455C-9EA6-DF929625EA0E}">
        <p15:presenceInfo xmlns:p15="http://schemas.microsoft.com/office/powerpoint/2012/main" userId="035a45e816ed2ffa" providerId="Windows Live"/>
      </p:ext>
    </p:extLst>
  </p:cmAuthor>
  <p:cmAuthor id="2" name="Klatt, Mandy" initials="KM" lastIdx="12" clrIdx="1">
    <p:extLst>
      <p:ext uri="{19B8F6BF-5375-455C-9EA6-DF929625EA0E}">
        <p15:presenceInfo xmlns:p15="http://schemas.microsoft.com/office/powerpoint/2012/main" userId="S-1-5-21-2361800232-213331468-3115616407-248643" providerId="AD"/>
      </p:ext>
    </p:extLst>
  </p:cmAuthor>
  <p:cmAuthor id="3" name="de Groote, Carola" initials="dGC" lastIdx="9" clrIdx="2">
    <p:extLst>
      <p:ext uri="{19B8F6BF-5375-455C-9EA6-DF929625EA0E}">
        <p15:presenceInfo xmlns:p15="http://schemas.microsoft.com/office/powerpoint/2012/main" userId="S-1-5-21-2361800232-213331468-3115616407-240184" providerId="AD"/>
      </p:ext>
    </p:extLst>
  </p:cmAuthor>
  <p:cmAuthor id="4" name="leistner" initials="l" lastIdx="8" clrIdx="3">
    <p:extLst>
      <p:ext uri="{19B8F6BF-5375-455C-9EA6-DF929625EA0E}">
        <p15:presenceInfo xmlns:p15="http://schemas.microsoft.com/office/powerpoint/2012/main" userId="leist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F2C"/>
    <a:srgbClr val="8AC2D1"/>
    <a:srgbClr val="80201D"/>
    <a:srgbClr val="EA9E9E"/>
    <a:srgbClr val="648E99"/>
    <a:srgbClr val="FF5451"/>
    <a:srgbClr val="C9C9C9"/>
    <a:srgbClr val="969696"/>
    <a:srgbClr val="B2B2B2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68504" autoAdjust="0"/>
  </p:normalViewPr>
  <p:slideViewPr>
    <p:cSldViewPr snapToGrid="0" snapToObjects="1" showGuides="1">
      <p:cViewPr varScale="1">
        <p:scale>
          <a:sx n="78" d="100"/>
          <a:sy n="78" d="100"/>
        </p:scale>
        <p:origin x="2261" y="67"/>
      </p:cViewPr>
      <p:guideLst>
        <p:guide orient="horz" pos="3230"/>
        <p:guide pos="2687"/>
      </p:guideLst>
    </p:cSldViewPr>
  </p:slideViewPr>
  <p:outlineViewPr>
    <p:cViewPr>
      <p:scale>
        <a:sx n="33" d="100"/>
        <a:sy n="33" d="100"/>
      </p:scale>
      <p:origin x="0" y="-1555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72" d="100"/>
          <a:sy n="72" d="100"/>
        </p:scale>
        <p:origin x="24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05858402c07da9d" providerId="LiveId" clId="{6BD26E0E-9A20-4252-8EA0-3CFE365B4A74}"/>
    <pc:docChg chg="undo custSel addSld delSld modSld sldOrd modMainMaster">
      <pc:chgData name="" userId="505858402c07da9d" providerId="LiveId" clId="{6BD26E0E-9A20-4252-8EA0-3CFE365B4A74}" dt="2023-01-31T17:54:33.811" v="3346" actId="20577"/>
      <pc:docMkLst>
        <pc:docMk/>
      </pc:docMkLst>
      <pc:sldChg chg="addSp delSp modSp">
        <pc:chgData name="" userId="505858402c07da9d" providerId="LiveId" clId="{6BD26E0E-9A20-4252-8EA0-3CFE365B4A74}" dt="2023-01-31T15:14:22.691" v="73" actId="1076"/>
        <pc:sldMkLst>
          <pc:docMk/>
          <pc:sldMk cId="0" sldId="288"/>
        </pc:sldMkLst>
        <pc:spChg chg="del">
          <ac:chgData name="" userId="505858402c07da9d" providerId="LiveId" clId="{6BD26E0E-9A20-4252-8EA0-3CFE365B4A74}" dt="2023-01-31T15:11:20.338" v="0" actId="478"/>
          <ac:spMkLst>
            <pc:docMk/>
            <pc:sldMk cId="0" sldId="288"/>
            <ac:spMk id="4" creationId="{322F7DE8-54CA-4EE8-A421-6FBAFC8717BC}"/>
          </ac:spMkLst>
        </pc:spChg>
        <pc:spChg chg="mod">
          <ac:chgData name="" userId="505858402c07da9d" providerId="LiveId" clId="{6BD26E0E-9A20-4252-8EA0-3CFE365B4A74}" dt="2023-01-31T15:13:20.670" v="70" actId="5793"/>
          <ac:spMkLst>
            <pc:docMk/>
            <pc:sldMk cId="0" sldId="288"/>
            <ac:spMk id="17410" creationId="{00000000-0000-0000-0000-000000000000}"/>
          </ac:spMkLst>
        </pc:spChg>
        <pc:spChg chg="mod">
          <ac:chgData name="" userId="505858402c07da9d" providerId="LiveId" clId="{6BD26E0E-9A20-4252-8EA0-3CFE365B4A74}" dt="2023-01-31T15:11:34.539" v="16" actId="20577"/>
          <ac:spMkLst>
            <pc:docMk/>
            <pc:sldMk cId="0" sldId="288"/>
            <ac:spMk id="17414" creationId="{00000000-0000-0000-0000-000000000000}"/>
          </ac:spMkLst>
        </pc:spChg>
        <pc:picChg chg="add mod">
          <ac:chgData name="" userId="505858402c07da9d" providerId="LiveId" clId="{6BD26E0E-9A20-4252-8EA0-3CFE365B4A74}" dt="2023-01-31T15:14:22.691" v="73" actId="1076"/>
          <ac:picMkLst>
            <pc:docMk/>
            <pc:sldMk cId="0" sldId="288"/>
            <ac:picMk id="2" creationId="{0C3ECC13-303D-41BD-932E-16CD85731E2C}"/>
          </ac:picMkLst>
        </pc:picChg>
      </pc:sldChg>
      <pc:sldChg chg="addSp delSp modSp delAnim modAnim modNotesTx">
        <pc:chgData name="" userId="505858402c07da9d" providerId="LiveId" clId="{6BD26E0E-9A20-4252-8EA0-3CFE365B4A74}" dt="2023-01-31T17:52:08.863" v="3152" actId="20577"/>
        <pc:sldMkLst>
          <pc:docMk/>
          <pc:sldMk cId="17776914" sldId="313"/>
        </pc:sldMkLst>
        <pc:spChg chg="add mod">
          <ac:chgData name="" userId="505858402c07da9d" providerId="LiveId" clId="{6BD26E0E-9A20-4252-8EA0-3CFE365B4A74}" dt="2023-01-31T16:51:24.219" v="1765" actId="20577"/>
          <ac:spMkLst>
            <pc:docMk/>
            <pc:sldMk cId="17776914" sldId="313"/>
            <ac:spMk id="2" creationId="{2E5E9D96-8B40-4496-9F31-65A62A5EC61E}"/>
          </ac:spMkLst>
        </pc:spChg>
        <pc:spChg chg="mod">
          <ac:chgData name="" userId="505858402c07da9d" providerId="LiveId" clId="{6BD26E0E-9A20-4252-8EA0-3CFE365B4A74}" dt="2023-01-31T15:16:50.039" v="105" actId="6549"/>
          <ac:spMkLst>
            <pc:docMk/>
            <pc:sldMk cId="17776914" sldId="313"/>
            <ac:spMk id="11" creationId="{6D013CFE-9D81-487B-8E7C-C90B513D337B}"/>
          </ac:spMkLst>
        </pc:spChg>
        <pc:spChg chg="mod">
          <ac:chgData name="" userId="505858402c07da9d" providerId="LiveId" clId="{6BD26E0E-9A20-4252-8EA0-3CFE365B4A74}" dt="2023-01-31T17:52:08.863" v="3152" actId="20577"/>
          <ac:spMkLst>
            <pc:docMk/>
            <pc:sldMk cId="17776914" sldId="313"/>
            <ac:spMk id="21" creationId="{E7710B7F-FDA0-455C-A0B7-B63C200E80BC}"/>
          </ac:spMkLst>
        </pc:spChg>
        <pc:grpChg chg="del">
          <ac:chgData name="" userId="505858402c07da9d" providerId="LiveId" clId="{6BD26E0E-9A20-4252-8EA0-3CFE365B4A74}" dt="2023-01-31T15:17:00.566" v="106" actId="478"/>
          <ac:grpSpMkLst>
            <pc:docMk/>
            <pc:sldMk cId="17776914" sldId="313"/>
            <ac:grpSpMk id="9" creationId="{26FCCB95-DEB8-4924-B707-46D8FB949925}"/>
          </ac:grpSpMkLst>
        </pc:grpChg>
        <pc:grpChg chg="del">
          <ac:chgData name="" userId="505858402c07da9d" providerId="LiveId" clId="{6BD26E0E-9A20-4252-8EA0-3CFE365B4A74}" dt="2023-01-31T15:17:01.580" v="107" actId="478"/>
          <ac:grpSpMkLst>
            <pc:docMk/>
            <pc:sldMk cId="17776914" sldId="313"/>
            <ac:grpSpMk id="12" creationId="{3E238C4A-12C6-41CF-909E-332A6BF87BC1}"/>
          </ac:grpSpMkLst>
        </pc:grpChg>
        <pc:grpChg chg="del">
          <ac:chgData name="" userId="505858402c07da9d" providerId="LiveId" clId="{6BD26E0E-9A20-4252-8EA0-3CFE365B4A74}" dt="2023-01-31T15:17:03.291" v="110" actId="478"/>
          <ac:grpSpMkLst>
            <pc:docMk/>
            <pc:sldMk cId="17776914" sldId="313"/>
            <ac:grpSpMk id="15" creationId="{7C4C6F94-6B0A-4147-BAA2-C9E470639D3E}"/>
          </ac:grpSpMkLst>
        </pc:grpChg>
        <pc:grpChg chg="del">
          <ac:chgData name="" userId="505858402c07da9d" providerId="LiveId" clId="{6BD26E0E-9A20-4252-8EA0-3CFE365B4A74}" dt="2023-01-31T15:17:04.756" v="112" actId="478"/>
          <ac:grpSpMkLst>
            <pc:docMk/>
            <pc:sldMk cId="17776914" sldId="313"/>
            <ac:grpSpMk id="18" creationId="{1821456B-4727-4F55-85F6-053A591ECED0}"/>
          </ac:grpSpMkLst>
        </pc:grpChg>
        <pc:picChg chg="del">
          <ac:chgData name="" userId="505858402c07da9d" providerId="LiveId" clId="{6BD26E0E-9A20-4252-8EA0-3CFE365B4A74}" dt="2023-01-31T15:17:02.143" v="108" actId="478"/>
          <ac:picMkLst>
            <pc:docMk/>
            <pc:sldMk cId="17776914" sldId="313"/>
            <ac:picMk id="4" creationId="{F9E0B56E-662C-4365-A1EB-E3B5A6A741B5}"/>
          </ac:picMkLst>
        </pc:picChg>
        <pc:picChg chg="del">
          <ac:chgData name="" userId="505858402c07da9d" providerId="LiveId" clId="{6BD26E0E-9A20-4252-8EA0-3CFE365B4A74}" dt="2023-01-31T15:17:02.797" v="109" actId="478"/>
          <ac:picMkLst>
            <pc:docMk/>
            <pc:sldMk cId="17776914" sldId="313"/>
            <ac:picMk id="23" creationId="{2FC1F37E-86C8-44D1-BBD6-EE2B32B053F9}"/>
          </ac:picMkLst>
        </pc:picChg>
        <pc:picChg chg="del">
          <ac:chgData name="" userId="505858402c07da9d" providerId="LiveId" clId="{6BD26E0E-9A20-4252-8EA0-3CFE365B4A74}" dt="2023-01-31T15:17:03.921" v="111" actId="478"/>
          <ac:picMkLst>
            <pc:docMk/>
            <pc:sldMk cId="17776914" sldId="313"/>
            <ac:picMk id="24" creationId="{56B96F37-456D-4748-A2BA-12FA9569A6C6}"/>
          </ac:picMkLst>
        </pc:picChg>
      </pc:sldChg>
      <pc:sldChg chg="addSp delSp modSp delAnim modAnim">
        <pc:chgData name="" userId="505858402c07da9d" providerId="LiveId" clId="{6BD26E0E-9A20-4252-8EA0-3CFE365B4A74}" dt="2023-01-31T17:53:33.139" v="3250" actId="313"/>
        <pc:sldMkLst>
          <pc:docMk/>
          <pc:sldMk cId="237080191" sldId="315"/>
        </pc:sldMkLst>
        <pc:spChg chg="add del mod">
          <ac:chgData name="" userId="505858402c07da9d" providerId="LiveId" clId="{6BD26E0E-9A20-4252-8EA0-3CFE365B4A74}" dt="2023-01-31T16:25:22.744" v="1152"/>
          <ac:spMkLst>
            <pc:docMk/>
            <pc:sldMk cId="237080191" sldId="315"/>
            <ac:spMk id="3" creationId="{8EA4572F-1501-4EEF-9167-F0897C3155A0}"/>
          </ac:spMkLst>
        </pc:spChg>
        <pc:spChg chg="mod">
          <ac:chgData name="" userId="505858402c07da9d" providerId="LiveId" clId="{6BD26E0E-9A20-4252-8EA0-3CFE365B4A74}" dt="2023-01-31T17:53:33.139" v="3250" actId="313"/>
          <ac:spMkLst>
            <pc:docMk/>
            <pc:sldMk cId="237080191" sldId="315"/>
            <ac:spMk id="6" creationId="{253F578D-BB16-4C35-B4CD-CB5EB22A99A9}"/>
          </ac:spMkLst>
        </pc:spChg>
        <pc:spChg chg="add del mod">
          <ac:chgData name="" userId="505858402c07da9d" providerId="LiveId" clId="{6BD26E0E-9A20-4252-8EA0-3CFE365B4A74}" dt="2023-01-31T16:22:29.575" v="1056" actId="478"/>
          <ac:spMkLst>
            <pc:docMk/>
            <pc:sldMk cId="237080191" sldId="315"/>
            <ac:spMk id="11" creationId="{19D00614-F08D-411A-B287-748951FCFBFC}"/>
          </ac:spMkLst>
        </pc:spChg>
        <pc:spChg chg="mod">
          <ac:chgData name="" userId="505858402c07da9d" providerId="LiveId" clId="{6BD26E0E-9A20-4252-8EA0-3CFE365B4A74}" dt="2023-01-31T17:51:56.649" v="3143" actId="20577"/>
          <ac:spMkLst>
            <pc:docMk/>
            <pc:sldMk cId="237080191" sldId="315"/>
            <ac:spMk id="12" creationId="{1C9E541C-3796-4CE0-A48C-BDF22F949DAC}"/>
          </ac:spMkLst>
        </pc:spChg>
        <pc:spChg chg="del">
          <ac:chgData name="" userId="505858402c07da9d" providerId="LiveId" clId="{6BD26E0E-9A20-4252-8EA0-3CFE365B4A74}" dt="2023-01-31T16:16:57.564" v="976" actId="478"/>
          <ac:spMkLst>
            <pc:docMk/>
            <pc:sldMk cId="237080191" sldId="315"/>
            <ac:spMk id="14" creationId="{2856DBDB-389E-4173-8EFC-40BDA477811C}"/>
          </ac:spMkLst>
        </pc:spChg>
        <pc:spChg chg="add del mod">
          <ac:chgData name="" userId="505858402c07da9d" providerId="LiveId" clId="{6BD26E0E-9A20-4252-8EA0-3CFE365B4A74}" dt="2023-01-31T16:31:14.663" v="1225" actId="478"/>
          <ac:spMkLst>
            <pc:docMk/>
            <pc:sldMk cId="237080191" sldId="315"/>
            <ac:spMk id="15" creationId="{A124BDE8-F4CD-46E7-A7C0-CF3EA8574F59}"/>
          </ac:spMkLst>
        </pc:spChg>
        <pc:spChg chg="add del">
          <ac:chgData name="" userId="505858402c07da9d" providerId="LiveId" clId="{6BD26E0E-9A20-4252-8EA0-3CFE365B4A74}" dt="2023-01-31T16:24:55.764" v="1143"/>
          <ac:spMkLst>
            <pc:docMk/>
            <pc:sldMk cId="237080191" sldId="315"/>
            <ac:spMk id="16" creationId="{442BFEDB-0350-4CDC-B35F-B6F514100538}"/>
          </ac:spMkLst>
        </pc:spChg>
        <pc:picChg chg="del">
          <ac:chgData name="" userId="505858402c07da9d" providerId="LiveId" clId="{6BD26E0E-9A20-4252-8EA0-3CFE365B4A74}" dt="2023-01-31T16:16:58.488" v="977" actId="478"/>
          <ac:picMkLst>
            <pc:docMk/>
            <pc:sldMk cId="237080191" sldId="315"/>
            <ac:picMk id="2" creationId="{8C7F5CBB-8B75-48CE-A60A-51BEF3D23108}"/>
          </ac:picMkLst>
        </pc:picChg>
        <pc:picChg chg="add del mod">
          <ac:chgData name="" userId="505858402c07da9d" providerId="LiveId" clId="{6BD26E0E-9A20-4252-8EA0-3CFE365B4A74}" dt="2023-01-31T16:21:54.542" v="1054" actId="478"/>
          <ac:picMkLst>
            <pc:docMk/>
            <pc:sldMk cId="237080191" sldId="315"/>
            <ac:picMk id="13" creationId="{D6F9F073-7733-42AE-9830-336B6631DB1E}"/>
          </ac:picMkLst>
        </pc:picChg>
      </pc:sldChg>
      <pc:sldChg chg="addSp delSp modSp modAnim modNotesTx">
        <pc:chgData name="" userId="505858402c07da9d" providerId="LiveId" clId="{6BD26E0E-9A20-4252-8EA0-3CFE365B4A74}" dt="2023-01-31T17:52:00.380" v="3146" actId="20577"/>
        <pc:sldMkLst>
          <pc:docMk/>
          <pc:sldMk cId="4201472452" sldId="335"/>
        </pc:sldMkLst>
        <pc:spChg chg="add del">
          <ac:chgData name="" userId="505858402c07da9d" providerId="LiveId" clId="{6BD26E0E-9A20-4252-8EA0-3CFE365B4A74}" dt="2023-01-31T16:35:12.521" v="1294"/>
          <ac:spMkLst>
            <pc:docMk/>
            <pc:sldMk cId="4201472452" sldId="335"/>
            <ac:spMk id="2" creationId="{2FEA8573-A4E2-4D7D-8E91-87FC83D14BAF}"/>
          </ac:spMkLst>
        </pc:spChg>
        <pc:spChg chg="add del">
          <ac:chgData name="" userId="505858402c07da9d" providerId="LiveId" clId="{6BD26E0E-9A20-4252-8EA0-3CFE365B4A74}" dt="2023-01-31T16:35:12.205" v="1293"/>
          <ac:spMkLst>
            <pc:docMk/>
            <pc:sldMk cId="4201472452" sldId="335"/>
            <ac:spMk id="3" creationId="{6B8B4EA6-13F9-4D54-9678-0A311C4815E0}"/>
          </ac:spMkLst>
        </pc:spChg>
        <pc:spChg chg="add del">
          <ac:chgData name="" userId="505858402c07da9d" providerId="LiveId" clId="{6BD26E0E-9A20-4252-8EA0-3CFE365B4A74}" dt="2023-01-31T16:35:11.935" v="1292"/>
          <ac:spMkLst>
            <pc:docMk/>
            <pc:sldMk cId="4201472452" sldId="335"/>
            <ac:spMk id="4" creationId="{EA7CFDF6-B125-4C88-AA8C-79DAA25AE832}"/>
          </ac:spMkLst>
        </pc:spChg>
        <pc:spChg chg="add del">
          <ac:chgData name="" userId="505858402c07da9d" providerId="LiveId" clId="{6BD26E0E-9A20-4252-8EA0-3CFE365B4A74}" dt="2023-01-31T16:35:18.821" v="1296"/>
          <ac:spMkLst>
            <pc:docMk/>
            <pc:sldMk cId="4201472452" sldId="335"/>
            <ac:spMk id="5" creationId="{3C07F3B9-99C9-44D5-AFDB-7B5566165D10}"/>
          </ac:spMkLst>
        </pc:spChg>
        <pc:spChg chg="mod">
          <ac:chgData name="" userId="505858402c07da9d" providerId="LiveId" clId="{6BD26E0E-9A20-4252-8EA0-3CFE365B4A74}" dt="2023-01-31T17:52:00.380" v="3146" actId="20577"/>
          <ac:spMkLst>
            <pc:docMk/>
            <pc:sldMk cId="4201472452" sldId="335"/>
            <ac:spMk id="6" creationId="{24400B93-66BB-4843-A8E8-DCEB387302E7}"/>
          </ac:spMkLst>
        </pc:spChg>
        <pc:spChg chg="mod">
          <ac:chgData name="" userId="505858402c07da9d" providerId="LiveId" clId="{6BD26E0E-9A20-4252-8EA0-3CFE365B4A74}" dt="2023-01-31T16:34:31.863" v="1284" actId="1076"/>
          <ac:spMkLst>
            <pc:docMk/>
            <pc:sldMk cId="4201472452" sldId="335"/>
            <ac:spMk id="12" creationId="{51FE973D-FC56-4B43-885B-369F15A023DA}"/>
          </ac:spMkLst>
        </pc:spChg>
        <pc:spChg chg="mod">
          <ac:chgData name="" userId="505858402c07da9d" providerId="LiveId" clId="{6BD26E0E-9A20-4252-8EA0-3CFE365B4A74}" dt="2023-01-31T16:37:38.271" v="1402" actId="1076"/>
          <ac:spMkLst>
            <pc:docMk/>
            <pc:sldMk cId="4201472452" sldId="335"/>
            <ac:spMk id="13" creationId="{EE18BB6B-75D3-4EA9-9910-95EA1C23E182}"/>
          </ac:spMkLst>
        </pc:spChg>
      </pc:sldChg>
      <pc:sldChg chg="addSp delSp modSp delAnim modAnim modNotesTx">
        <pc:chgData name="" userId="505858402c07da9d" providerId="LiveId" clId="{6BD26E0E-9A20-4252-8EA0-3CFE365B4A74}" dt="2023-01-31T17:51:29.550" v="3125" actId="20577"/>
        <pc:sldMkLst>
          <pc:docMk/>
          <pc:sldMk cId="3563410276" sldId="339"/>
        </pc:sldMkLst>
        <pc:spChg chg="add mod">
          <ac:chgData name="" userId="505858402c07da9d" providerId="LiveId" clId="{6BD26E0E-9A20-4252-8EA0-3CFE365B4A74}" dt="2023-01-31T17:02:14.390" v="2109" actId="2711"/>
          <ac:spMkLst>
            <pc:docMk/>
            <pc:sldMk cId="3563410276" sldId="339"/>
            <ac:spMk id="2" creationId="{BB058A64-2427-49BC-AF7D-BBCB5F0006C0}"/>
          </ac:spMkLst>
        </pc:spChg>
        <pc:spChg chg="del">
          <ac:chgData name="" userId="505858402c07da9d" providerId="LiveId" clId="{6BD26E0E-9A20-4252-8EA0-3CFE365B4A74}" dt="2023-01-31T16:38:15.066" v="1422" actId="478"/>
          <ac:spMkLst>
            <pc:docMk/>
            <pc:sldMk cId="3563410276" sldId="339"/>
            <ac:spMk id="6" creationId="{EB6F9648-C4EF-4D74-A4B7-025D66821F66}"/>
          </ac:spMkLst>
        </pc:spChg>
        <pc:spChg chg="mod">
          <ac:chgData name="" userId="505858402c07da9d" providerId="LiveId" clId="{6BD26E0E-9A20-4252-8EA0-3CFE365B4A74}" dt="2023-01-31T16:38:12.501" v="1421" actId="20577"/>
          <ac:spMkLst>
            <pc:docMk/>
            <pc:sldMk cId="3563410276" sldId="339"/>
            <ac:spMk id="12" creationId="{5BE0EC78-7DF9-432F-97CD-BFEC094E499B}"/>
          </ac:spMkLst>
        </pc:spChg>
        <pc:spChg chg="del">
          <ac:chgData name="" userId="505858402c07da9d" providerId="LiveId" clId="{6BD26E0E-9A20-4252-8EA0-3CFE365B4A74}" dt="2023-01-31T16:38:20.956" v="1423" actId="478"/>
          <ac:spMkLst>
            <pc:docMk/>
            <pc:sldMk cId="3563410276" sldId="339"/>
            <ac:spMk id="13" creationId="{7E6AEC86-FD01-4A95-B7AA-6B7F3AE4C78A}"/>
          </ac:spMkLst>
        </pc:spChg>
        <pc:spChg chg="mod">
          <ac:chgData name="" userId="505858402c07da9d" providerId="LiveId" clId="{6BD26E0E-9A20-4252-8EA0-3CFE365B4A74}" dt="2023-01-31T16:59:59.407" v="2064" actId="20577"/>
          <ac:spMkLst>
            <pc:docMk/>
            <pc:sldMk cId="3563410276" sldId="339"/>
            <ac:spMk id="14" creationId="{733FBFC6-B391-44F2-84CE-C17812166828}"/>
          </ac:spMkLst>
        </pc:spChg>
        <pc:spChg chg="mod">
          <ac:chgData name="" userId="505858402c07da9d" providerId="LiveId" clId="{6BD26E0E-9A20-4252-8EA0-3CFE365B4A74}" dt="2023-01-31T17:51:29.550" v="3125" actId="20577"/>
          <ac:spMkLst>
            <pc:docMk/>
            <pc:sldMk cId="3563410276" sldId="339"/>
            <ac:spMk id="15" creationId="{40E20AA6-D650-4102-B78B-8F853CB20AA4}"/>
          </ac:spMkLst>
        </pc:spChg>
        <pc:spChg chg="del mod">
          <ac:chgData name="" userId="505858402c07da9d" providerId="LiveId" clId="{6BD26E0E-9A20-4252-8EA0-3CFE365B4A74}" dt="2023-01-31T17:01:11.852" v="2084" actId="478"/>
          <ac:spMkLst>
            <pc:docMk/>
            <pc:sldMk cId="3563410276" sldId="339"/>
            <ac:spMk id="16" creationId="{0F46E427-9E21-4CDB-8051-7966C77C6869}"/>
          </ac:spMkLst>
        </pc:spChg>
        <pc:spChg chg="del">
          <ac:chgData name="" userId="505858402c07da9d" providerId="LiveId" clId="{6BD26E0E-9A20-4252-8EA0-3CFE365B4A74}" dt="2023-01-31T17:01:13.254" v="2085" actId="478"/>
          <ac:spMkLst>
            <pc:docMk/>
            <pc:sldMk cId="3563410276" sldId="339"/>
            <ac:spMk id="17" creationId="{2F4A6968-57DB-4909-8B43-6366B574C0FE}"/>
          </ac:spMkLst>
        </pc:spChg>
        <pc:spChg chg="add del mod">
          <ac:chgData name="" userId="505858402c07da9d" providerId="LiveId" clId="{6BD26E0E-9A20-4252-8EA0-3CFE365B4A74}" dt="2023-01-31T17:02:02.394" v="2104" actId="478"/>
          <ac:spMkLst>
            <pc:docMk/>
            <pc:sldMk cId="3563410276" sldId="339"/>
            <ac:spMk id="18" creationId="{8D545658-35DE-4847-832A-6D4EDDEDA5C2}"/>
          </ac:spMkLst>
        </pc:spChg>
        <pc:picChg chg="add mod modCrop">
          <ac:chgData name="" userId="505858402c07da9d" providerId="LiveId" clId="{6BD26E0E-9A20-4252-8EA0-3CFE365B4A74}" dt="2023-01-31T17:02:05.385" v="2105" actId="1076"/>
          <ac:picMkLst>
            <pc:docMk/>
            <pc:sldMk cId="3563410276" sldId="339"/>
            <ac:picMk id="2050" creationId="{65A79739-3729-49DB-9CF6-5D5DE0750DED}"/>
          </ac:picMkLst>
        </pc:picChg>
      </pc:sldChg>
      <pc:sldChg chg="addSp delSp modSp delAnim modNotesTx">
        <pc:chgData name="" userId="505858402c07da9d" providerId="LiveId" clId="{6BD26E0E-9A20-4252-8EA0-3CFE365B4A74}" dt="2023-01-31T17:53:49.278" v="3252" actId="20577"/>
        <pc:sldMkLst>
          <pc:docMk/>
          <pc:sldMk cId="2162860101" sldId="340"/>
        </pc:sldMkLst>
        <pc:spChg chg="del">
          <ac:chgData name="" userId="505858402c07da9d" providerId="LiveId" clId="{6BD26E0E-9A20-4252-8EA0-3CFE365B4A74}" dt="2023-01-31T16:22:38.915" v="1062" actId="478"/>
          <ac:spMkLst>
            <pc:docMk/>
            <pc:sldMk cId="2162860101" sldId="340"/>
            <ac:spMk id="2" creationId="{8749436C-09F7-442A-BEE1-9A07EA6B092C}"/>
          </ac:spMkLst>
        </pc:spChg>
        <pc:spChg chg="add del mod">
          <ac:chgData name="" userId="505858402c07da9d" providerId="LiveId" clId="{6BD26E0E-9A20-4252-8EA0-3CFE365B4A74}" dt="2023-01-31T16:37:57.194" v="1409" actId="478"/>
          <ac:spMkLst>
            <pc:docMk/>
            <pc:sldMk cId="2162860101" sldId="340"/>
            <ac:spMk id="3" creationId="{0C236994-E0CF-46F7-9A22-582362BFD07C}"/>
          </ac:spMkLst>
        </pc:spChg>
        <pc:spChg chg="del">
          <ac:chgData name="" userId="505858402c07da9d" providerId="LiveId" clId="{6BD26E0E-9A20-4252-8EA0-3CFE365B4A74}" dt="2023-01-31T16:22:35.536" v="1057" actId="478"/>
          <ac:spMkLst>
            <pc:docMk/>
            <pc:sldMk cId="2162860101" sldId="340"/>
            <ac:spMk id="4" creationId="{1C8903EA-5ADC-4525-816B-280AF0CC996D}"/>
          </ac:spMkLst>
        </pc:spChg>
        <pc:spChg chg="add mod">
          <ac:chgData name="" userId="505858402c07da9d" providerId="LiveId" clId="{6BD26E0E-9A20-4252-8EA0-3CFE365B4A74}" dt="2023-01-31T17:37:02.338" v="2701" actId="1076"/>
          <ac:spMkLst>
            <pc:docMk/>
            <pc:sldMk cId="2162860101" sldId="340"/>
            <ac:spMk id="6" creationId="{85E05DE2-EE6B-43A1-80C8-27C297D6D275}"/>
          </ac:spMkLst>
        </pc:spChg>
        <pc:spChg chg="add mod">
          <ac:chgData name="" userId="505858402c07da9d" providerId="LiveId" clId="{6BD26E0E-9A20-4252-8EA0-3CFE365B4A74}" dt="2023-01-31T17:40:11.993" v="2807" actId="1076"/>
          <ac:spMkLst>
            <pc:docMk/>
            <pc:sldMk cId="2162860101" sldId="340"/>
            <ac:spMk id="7" creationId="{9AAA29C2-9908-4BA1-A2D9-B15DFF77073B}"/>
          </ac:spMkLst>
        </pc:spChg>
        <pc:spChg chg="del">
          <ac:chgData name="" userId="505858402c07da9d" providerId="LiveId" clId="{6BD26E0E-9A20-4252-8EA0-3CFE365B4A74}" dt="2023-01-31T16:22:41.503" v="1064" actId="478"/>
          <ac:spMkLst>
            <pc:docMk/>
            <pc:sldMk cId="2162860101" sldId="340"/>
            <ac:spMk id="8" creationId="{87C02486-9049-46E4-A6F2-9E8342799A82}"/>
          </ac:spMkLst>
        </pc:spChg>
        <pc:spChg chg="mod">
          <ac:chgData name="" userId="505858402c07da9d" providerId="LiveId" clId="{6BD26E0E-9A20-4252-8EA0-3CFE365B4A74}" dt="2023-01-31T16:22:52.145" v="1078" actId="20577"/>
          <ac:spMkLst>
            <pc:docMk/>
            <pc:sldMk cId="2162860101" sldId="340"/>
            <ac:spMk id="9" creationId="{9EF4C221-7E34-4661-BC8A-F1EDEE798260}"/>
          </ac:spMkLst>
        </pc:spChg>
        <pc:spChg chg="del">
          <ac:chgData name="" userId="505858402c07da9d" providerId="LiveId" clId="{6BD26E0E-9A20-4252-8EA0-3CFE365B4A74}" dt="2023-01-31T16:22:40.378" v="1063" actId="478"/>
          <ac:spMkLst>
            <pc:docMk/>
            <pc:sldMk cId="2162860101" sldId="340"/>
            <ac:spMk id="10" creationId="{87DC404C-3682-43CA-859D-0D0786BC5650}"/>
          </ac:spMkLst>
        </pc:spChg>
        <pc:spChg chg="del">
          <ac:chgData name="" userId="505858402c07da9d" providerId="LiveId" clId="{6BD26E0E-9A20-4252-8EA0-3CFE365B4A74}" dt="2023-01-31T16:22:36.196" v="1058" actId="478"/>
          <ac:spMkLst>
            <pc:docMk/>
            <pc:sldMk cId="2162860101" sldId="340"/>
            <ac:spMk id="11" creationId="{AC0F2928-1595-476E-A99B-A735572D7D79}"/>
          </ac:spMkLst>
        </pc:spChg>
        <pc:spChg chg="del mod">
          <ac:chgData name="" userId="505858402c07da9d" providerId="LiveId" clId="{6BD26E0E-9A20-4252-8EA0-3CFE365B4A74}" dt="2023-01-31T16:22:37.994" v="1061" actId="478"/>
          <ac:spMkLst>
            <pc:docMk/>
            <pc:sldMk cId="2162860101" sldId="340"/>
            <ac:spMk id="12" creationId="{7947E079-0583-4F8B-8355-4F5CEBDB68BF}"/>
          </ac:spMkLst>
        </pc:spChg>
        <pc:spChg chg="mod">
          <ac:chgData name="" userId="505858402c07da9d" providerId="LiveId" clId="{6BD26E0E-9A20-4252-8EA0-3CFE365B4A74}" dt="2023-01-31T17:51:45.667" v="3137" actId="20577"/>
          <ac:spMkLst>
            <pc:docMk/>
            <pc:sldMk cId="2162860101" sldId="340"/>
            <ac:spMk id="14" creationId="{06711BF7-DD02-4E7F-8A15-AC4BFC8770BA}"/>
          </ac:spMkLst>
        </pc:spChg>
        <pc:spChg chg="add del">
          <ac:chgData name="" userId="505858402c07da9d" providerId="LiveId" clId="{6BD26E0E-9A20-4252-8EA0-3CFE365B4A74}" dt="2023-01-31T16:25:32.348" v="1155"/>
          <ac:spMkLst>
            <pc:docMk/>
            <pc:sldMk cId="2162860101" sldId="340"/>
            <ac:spMk id="15" creationId="{D6DBD92C-473C-4BFB-AB7E-77328EDE0D6E}"/>
          </ac:spMkLst>
        </pc:spChg>
        <pc:spChg chg="add del">
          <ac:chgData name="" userId="505858402c07da9d" providerId="LiveId" clId="{6BD26E0E-9A20-4252-8EA0-3CFE365B4A74}" dt="2023-01-31T16:25:39.705" v="1159"/>
          <ac:spMkLst>
            <pc:docMk/>
            <pc:sldMk cId="2162860101" sldId="340"/>
            <ac:spMk id="17" creationId="{3D91D35D-5436-4AD8-8A9F-7D4AC2507672}"/>
          </ac:spMkLst>
        </pc:spChg>
        <pc:spChg chg="add mod">
          <ac:chgData name="" userId="505858402c07da9d" providerId="LiveId" clId="{6BD26E0E-9A20-4252-8EA0-3CFE365B4A74}" dt="2023-01-31T17:37:10.450" v="2703" actId="1076"/>
          <ac:spMkLst>
            <pc:docMk/>
            <pc:sldMk cId="2162860101" sldId="340"/>
            <ac:spMk id="18" creationId="{C80C77F4-9978-490C-90B6-ADD194FAAA89}"/>
          </ac:spMkLst>
        </pc:spChg>
        <pc:spChg chg="add mod">
          <ac:chgData name="" userId="505858402c07da9d" providerId="LiveId" clId="{6BD26E0E-9A20-4252-8EA0-3CFE365B4A74}" dt="2023-01-31T17:53:49.278" v="3252" actId="20577"/>
          <ac:spMkLst>
            <pc:docMk/>
            <pc:sldMk cId="2162860101" sldId="340"/>
            <ac:spMk id="19" creationId="{0A02975B-B99B-440A-BA76-7289CC670F62}"/>
          </ac:spMkLst>
        </pc:spChg>
        <pc:spChg chg="add mod">
          <ac:chgData name="" userId="505858402c07da9d" providerId="LiveId" clId="{6BD26E0E-9A20-4252-8EA0-3CFE365B4A74}" dt="2023-01-31T17:53:46.335" v="3251" actId="20577"/>
          <ac:spMkLst>
            <pc:docMk/>
            <pc:sldMk cId="2162860101" sldId="340"/>
            <ac:spMk id="20" creationId="{56043D09-26A5-40AD-BD32-8C00999FC33D}"/>
          </ac:spMkLst>
        </pc:spChg>
        <pc:spChg chg="add mod">
          <ac:chgData name="" userId="505858402c07da9d" providerId="LiveId" clId="{6BD26E0E-9A20-4252-8EA0-3CFE365B4A74}" dt="2023-01-31T17:38:45.666" v="2787" actId="14100"/>
          <ac:spMkLst>
            <pc:docMk/>
            <pc:sldMk cId="2162860101" sldId="340"/>
            <ac:spMk id="22" creationId="{DB992177-8357-470A-B3FB-4D8FFB9A0909}"/>
          </ac:spMkLst>
        </pc:spChg>
        <pc:spChg chg="add mod">
          <ac:chgData name="" userId="505858402c07da9d" providerId="LiveId" clId="{6BD26E0E-9A20-4252-8EA0-3CFE365B4A74}" dt="2023-01-31T17:38:58.358" v="2800" actId="20577"/>
          <ac:spMkLst>
            <pc:docMk/>
            <pc:sldMk cId="2162860101" sldId="340"/>
            <ac:spMk id="23" creationId="{37420BEF-07CA-4DA0-8EB3-98941A52610D}"/>
          </ac:spMkLst>
        </pc:spChg>
        <pc:picChg chg="add mod">
          <ac:chgData name="" userId="505858402c07da9d" providerId="LiveId" clId="{6BD26E0E-9A20-4252-8EA0-3CFE365B4A74}" dt="2023-01-31T17:37:38.373" v="2715" actId="1076"/>
          <ac:picMkLst>
            <pc:docMk/>
            <pc:sldMk cId="2162860101" sldId="340"/>
            <ac:picMk id="13" creationId="{77ADD741-C767-495F-8214-35F1D87A87C7}"/>
          </ac:picMkLst>
        </pc:picChg>
        <pc:picChg chg="del">
          <ac:chgData name="" userId="505858402c07da9d" providerId="LiveId" clId="{6BD26E0E-9A20-4252-8EA0-3CFE365B4A74}" dt="2023-01-31T16:22:36.665" v="1059" actId="478"/>
          <ac:picMkLst>
            <pc:docMk/>
            <pc:sldMk cId="2162860101" sldId="340"/>
            <ac:picMk id="16" creationId="{B8175148-32BC-4513-8E18-E3D4CD76457F}"/>
          </ac:picMkLst>
        </pc:picChg>
      </pc:sldChg>
      <pc:sldChg chg="addSp delSp modSp delAnim modAnim modNotesTx">
        <pc:chgData name="" userId="505858402c07da9d" providerId="LiveId" clId="{6BD26E0E-9A20-4252-8EA0-3CFE365B4A74}" dt="2023-01-31T17:50:48.227" v="3102"/>
        <pc:sldMkLst>
          <pc:docMk/>
          <pc:sldMk cId="2652164979" sldId="346"/>
        </pc:sldMkLst>
        <pc:spChg chg="mod">
          <ac:chgData name="" userId="505858402c07da9d" providerId="LiveId" clId="{6BD26E0E-9A20-4252-8EA0-3CFE365B4A74}" dt="2023-01-31T17:50:34.770" v="3100" actId="14100"/>
          <ac:spMkLst>
            <pc:docMk/>
            <pc:sldMk cId="2652164979" sldId="346"/>
            <ac:spMk id="5" creationId="{DCBBF3A3-6E9D-48A0-9BDD-D5DD2C1988E4}"/>
          </ac:spMkLst>
        </pc:spChg>
        <pc:spChg chg="del">
          <ac:chgData name="" userId="505858402c07da9d" providerId="LiveId" clId="{6BD26E0E-9A20-4252-8EA0-3CFE365B4A74}" dt="2023-01-31T17:50:47.207" v="3101" actId="478"/>
          <ac:spMkLst>
            <pc:docMk/>
            <pc:sldMk cId="2652164979" sldId="346"/>
            <ac:spMk id="6" creationId="{9BB3127F-B45B-4476-8DD3-F9767753D8FF}"/>
          </ac:spMkLst>
        </pc:spChg>
        <pc:spChg chg="add">
          <ac:chgData name="" userId="505858402c07da9d" providerId="LiveId" clId="{6BD26E0E-9A20-4252-8EA0-3CFE365B4A74}" dt="2023-01-31T17:50:48.227" v="3102"/>
          <ac:spMkLst>
            <pc:docMk/>
            <pc:sldMk cId="2652164979" sldId="346"/>
            <ac:spMk id="7" creationId="{0A14D6B7-BAA8-4D19-9FC9-14412220A4C3}"/>
          </ac:spMkLst>
        </pc:spChg>
        <pc:spChg chg="del mod">
          <ac:chgData name="" userId="505858402c07da9d" providerId="LiveId" clId="{6BD26E0E-9A20-4252-8EA0-3CFE365B4A74}" dt="2023-01-31T17:48:23.721" v="3007" actId="478"/>
          <ac:spMkLst>
            <pc:docMk/>
            <pc:sldMk cId="2652164979" sldId="346"/>
            <ac:spMk id="10" creationId="{71D8C37E-35F7-49A1-A18D-3613F9D01571}"/>
          </ac:spMkLst>
        </pc:spChg>
      </pc:sldChg>
      <pc:sldChg chg="delSp modSp delAnim modAnim modNotesTx">
        <pc:chgData name="" userId="505858402c07da9d" providerId="LiveId" clId="{6BD26E0E-9A20-4252-8EA0-3CFE365B4A74}" dt="2023-01-31T17:49:43.489" v="3034" actId="20577"/>
        <pc:sldMkLst>
          <pc:docMk/>
          <pc:sldMk cId="645757835" sldId="356"/>
        </pc:sldMkLst>
        <pc:spChg chg="del">
          <ac:chgData name="" userId="505858402c07da9d" providerId="LiveId" clId="{6BD26E0E-9A20-4252-8EA0-3CFE365B4A74}" dt="2023-01-31T17:40:35.111" v="2810" actId="478"/>
          <ac:spMkLst>
            <pc:docMk/>
            <pc:sldMk cId="645757835" sldId="356"/>
            <ac:spMk id="6" creationId="{EB6F9648-C4EF-4D74-A4B7-025D66821F66}"/>
          </ac:spMkLst>
        </pc:spChg>
        <pc:spChg chg="mod">
          <ac:chgData name="" userId="505858402c07da9d" providerId="LiveId" clId="{6BD26E0E-9A20-4252-8EA0-3CFE365B4A74}" dt="2023-01-31T17:48:02.300" v="2999" actId="20577"/>
          <ac:spMkLst>
            <pc:docMk/>
            <pc:sldMk cId="645757835" sldId="356"/>
            <ac:spMk id="10" creationId="{43603180-EED1-4FB4-8834-926A7573A480}"/>
          </ac:spMkLst>
        </pc:spChg>
        <pc:spChg chg="mod">
          <ac:chgData name="" userId="505858402c07da9d" providerId="LiveId" clId="{6BD26E0E-9A20-4252-8EA0-3CFE365B4A74}" dt="2023-01-31T17:41:20.922" v="2828" actId="20577"/>
          <ac:spMkLst>
            <pc:docMk/>
            <pc:sldMk cId="645757835" sldId="356"/>
            <ac:spMk id="12" creationId="{5BE0EC78-7DF9-432F-97CD-BFEC094E499B}"/>
          </ac:spMkLst>
        </pc:spChg>
        <pc:spChg chg="del">
          <ac:chgData name="" userId="505858402c07da9d" providerId="LiveId" clId="{6BD26E0E-9A20-4252-8EA0-3CFE365B4A74}" dt="2023-01-31T17:40:32.774" v="2809" actId="478"/>
          <ac:spMkLst>
            <pc:docMk/>
            <pc:sldMk cId="645757835" sldId="356"/>
            <ac:spMk id="14" creationId="{733FBFC6-B391-44F2-84CE-C17812166828}"/>
          </ac:spMkLst>
        </pc:spChg>
        <pc:spChg chg="del">
          <ac:chgData name="" userId="505858402c07da9d" providerId="LiveId" clId="{6BD26E0E-9A20-4252-8EA0-3CFE365B4A74}" dt="2023-01-31T17:40:31.712" v="2808" actId="478"/>
          <ac:spMkLst>
            <pc:docMk/>
            <pc:sldMk cId="645757835" sldId="356"/>
            <ac:spMk id="15" creationId="{39E4A95D-7F1D-4543-B04F-9B8E88588C7C}"/>
          </ac:spMkLst>
        </pc:spChg>
        <pc:spChg chg="mod">
          <ac:chgData name="" userId="505858402c07da9d" providerId="LiveId" clId="{6BD26E0E-9A20-4252-8EA0-3CFE365B4A74}" dt="2023-01-31T17:49:43.489" v="3034" actId="20577"/>
          <ac:spMkLst>
            <pc:docMk/>
            <pc:sldMk cId="645757835" sldId="356"/>
            <ac:spMk id="18" creationId="{CA82FF62-64A7-4D37-AB1C-0DED50D94BEF}"/>
          </ac:spMkLst>
        </pc:spChg>
      </pc:sldChg>
      <pc:sldChg chg="addSp delSp modSp add modAnim">
        <pc:chgData name="" userId="505858402c07da9d" providerId="LiveId" clId="{6BD26E0E-9A20-4252-8EA0-3CFE365B4A74}" dt="2023-01-31T17:52:04.769" v="3149" actId="20577"/>
        <pc:sldMkLst>
          <pc:docMk/>
          <pc:sldMk cId="3670042491" sldId="361"/>
        </pc:sldMkLst>
        <pc:spChg chg="add del mod">
          <ac:chgData name="" userId="505858402c07da9d" providerId="LiveId" clId="{6BD26E0E-9A20-4252-8EA0-3CFE365B4A74}" dt="2023-01-31T16:51:15.239" v="1761" actId="20577"/>
          <ac:spMkLst>
            <pc:docMk/>
            <pc:sldMk cId="3670042491" sldId="361"/>
            <ac:spMk id="2" creationId="{2E5E9D96-8B40-4496-9F31-65A62A5EC61E}"/>
          </ac:spMkLst>
        </pc:spChg>
        <pc:spChg chg="mod">
          <ac:chgData name="" userId="505858402c07da9d" providerId="LiveId" clId="{6BD26E0E-9A20-4252-8EA0-3CFE365B4A74}" dt="2023-01-31T17:52:04.769" v="3149" actId="20577"/>
          <ac:spMkLst>
            <pc:docMk/>
            <pc:sldMk cId="3670042491" sldId="361"/>
            <ac:spMk id="21" creationId="{E7710B7F-FDA0-455C-A0B7-B63C200E80BC}"/>
          </ac:spMkLst>
        </pc:spChg>
      </pc:sldChg>
      <pc:sldChg chg="addSp delSp modSp add modNotesTx">
        <pc:chgData name="" userId="505858402c07da9d" providerId="LiveId" clId="{6BD26E0E-9A20-4252-8EA0-3CFE365B4A74}" dt="2023-01-31T17:51:41.953" v="3134" actId="20577"/>
        <pc:sldMkLst>
          <pc:docMk/>
          <pc:sldMk cId="2053760585" sldId="362"/>
        </pc:sldMkLst>
        <pc:spChg chg="mod">
          <ac:chgData name="" userId="505858402c07da9d" providerId="LiveId" clId="{6BD26E0E-9A20-4252-8EA0-3CFE365B4A74}" dt="2023-01-31T17:51:41.953" v="3134" actId="20577"/>
          <ac:spMkLst>
            <pc:docMk/>
            <pc:sldMk cId="2053760585" sldId="362"/>
            <ac:spMk id="14" creationId="{06711BF7-DD02-4E7F-8A15-AC4BFC8770BA}"/>
          </ac:spMkLst>
        </pc:spChg>
        <pc:picChg chg="add mod">
          <ac:chgData name="" userId="505858402c07da9d" providerId="LiveId" clId="{6BD26E0E-9A20-4252-8EA0-3CFE365B4A74}" dt="2023-01-31T16:39:05.734" v="1428" actId="1076"/>
          <ac:picMkLst>
            <pc:docMk/>
            <pc:sldMk cId="2053760585" sldId="362"/>
            <ac:picMk id="7" creationId="{D7B757C1-5BD2-49A4-AC54-9DFDA857A7B5}"/>
          </ac:picMkLst>
        </pc:picChg>
        <pc:picChg chg="del">
          <ac:chgData name="" userId="505858402c07da9d" providerId="LiveId" clId="{6BD26E0E-9A20-4252-8EA0-3CFE365B4A74}" dt="2023-01-31T16:38:33.512" v="1425" actId="478"/>
          <ac:picMkLst>
            <pc:docMk/>
            <pc:sldMk cId="2053760585" sldId="362"/>
            <ac:picMk id="13" creationId="{77ADD741-C767-495F-8214-35F1D87A87C7}"/>
          </ac:picMkLst>
        </pc:picChg>
      </pc:sldChg>
      <pc:sldChg chg="addSp delSp modSp add modAnim">
        <pc:chgData name="" userId="505858402c07da9d" providerId="LiveId" clId="{6BD26E0E-9A20-4252-8EA0-3CFE365B4A74}" dt="2023-01-31T17:51:33.785" v="3128" actId="20577"/>
        <pc:sldMkLst>
          <pc:docMk/>
          <pc:sldMk cId="933260952" sldId="363"/>
        </pc:sldMkLst>
        <pc:spChg chg="add mod">
          <ac:chgData name="" userId="505858402c07da9d" providerId="LiveId" clId="{6BD26E0E-9A20-4252-8EA0-3CFE365B4A74}" dt="2023-01-31T16:58:38.565" v="2021" actId="20577"/>
          <ac:spMkLst>
            <pc:docMk/>
            <pc:sldMk cId="933260952" sldId="363"/>
            <ac:spMk id="8" creationId="{32AC5226-5BE2-4E1C-8A45-352670A5630F}"/>
          </ac:spMkLst>
        </pc:spChg>
        <pc:spChg chg="mod">
          <ac:chgData name="" userId="505858402c07da9d" providerId="LiveId" clId="{6BD26E0E-9A20-4252-8EA0-3CFE365B4A74}" dt="2023-01-31T17:51:33.785" v="3128" actId="20577"/>
          <ac:spMkLst>
            <pc:docMk/>
            <pc:sldMk cId="933260952" sldId="363"/>
            <ac:spMk id="14" creationId="{06711BF7-DD02-4E7F-8A15-AC4BFC8770BA}"/>
          </ac:spMkLst>
        </pc:spChg>
        <pc:picChg chg="del">
          <ac:chgData name="" userId="505858402c07da9d" providerId="LiveId" clId="{6BD26E0E-9A20-4252-8EA0-3CFE365B4A74}" dt="2023-01-31T16:40:20.388" v="1431" actId="478"/>
          <ac:picMkLst>
            <pc:docMk/>
            <pc:sldMk cId="933260952" sldId="363"/>
            <ac:picMk id="7" creationId="{D7B757C1-5BD2-49A4-AC54-9DFDA857A7B5}"/>
          </ac:picMkLst>
        </pc:picChg>
      </pc:sldChg>
      <pc:sldChg chg="modSp add modAnim">
        <pc:chgData name="" userId="505858402c07da9d" providerId="LiveId" clId="{6BD26E0E-9A20-4252-8EA0-3CFE365B4A74}" dt="2023-01-31T17:54:33.811" v="3346" actId="20577"/>
        <pc:sldMkLst>
          <pc:docMk/>
          <pc:sldMk cId="3451089360" sldId="364"/>
        </pc:sldMkLst>
        <pc:spChg chg="mod">
          <ac:chgData name="" userId="505858402c07da9d" providerId="LiveId" clId="{6BD26E0E-9A20-4252-8EA0-3CFE365B4A74}" dt="2023-01-31T17:54:33.811" v="3346" actId="20577"/>
          <ac:spMkLst>
            <pc:docMk/>
            <pc:sldMk cId="3451089360" sldId="364"/>
            <ac:spMk id="2" creationId="{2E5E9D96-8B40-4496-9F31-65A62A5EC61E}"/>
          </ac:spMkLst>
        </pc:spChg>
        <pc:spChg chg="mod">
          <ac:chgData name="" userId="505858402c07da9d" providerId="LiveId" clId="{6BD26E0E-9A20-4252-8EA0-3CFE365B4A74}" dt="2023-01-31T17:51:51.629" v="3140" actId="20577"/>
          <ac:spMkLst>
            <pc:docMk/>
            <pc:sldMk cId="3451089360" sldId="364"/>
            <ac:spMk id="21" creationId="{E7710B7F-FDA0-455C-A0B7-B63C200E80BC}"/>
          </ac:spMkLst>
        </pc:spChg>
      </pc:sldChg>
      <pc:sldChg chg="addSp delSp modSp add">
        <pc:chgData name="" userId="505858402c07da9d" providerId="LiveId" clId="{6BD26E0E-9A20-4252-8EA0-3CFE365B4A74}" dt="2023-01-31T17:51:38.398" v="3131" actId="20577"/>
        <pc:sldMkLst>
          <pc:docMk/>
          <pc:sldMk cId="3747539858" sldId="365"/>
        </pc:sldMkLst>
        <pc:spChg chg="mod">
          <ac:chgData name="" userId="505858402c07da9d" providerId="LiveId" clId="{6BD26E0E-9A20-4252-8EA0-3CFE365B4A74}" dt="2023-01-31T17:51:38.398" v="3131" actId="20577"/>
          <ac:spMkLst>
            <pc:docMk/>
            <pc:sldMk cId="3747539858" sldId="365"/>
            <ac:spMk id="14" creationId="{06711BF7-DD02-4E7F-8A15-AC4BFC8770BA}"/>
          </ac:spMkLst>
        </pc:spChg>
        <pc:picChg chg="del">
          <ac:chgData name="" userId="505858402c07da9d" providerId="LiveId" clId="{6BD26E0E-9A20-4252-8EA0-3CFE365B4A74}" dt="2023-01-31T16:58:51.338" v="2023" actId="478"/>
          <ac:picMkLst>
            <pc:docMk/>
            <pc:sldMk cId="3747539858" sldId="365"/>
            <ac:picMk id="7" creationId="{D7B757C1-5BD2-49A4-AC54-9DFDA857A7B5}"/>
          </ac:picMkLst>
        </pc:picChg>
        <pc:picChg chg="add mod">
          <ac:chgData name="" userId="505858402c07da9d" providerId="LiveId" clId="{6BD26E0E-9A20-4252-8EA0-3CFE365B4A74}" dt="2023-01-31T16:59:22.049" v="2027" actId="1076"/>
          <ac:picMkLst>
            <pc:docMk/>
            <pc:sldMk cId="3747539858" sldId="365"/>
            <ac:picMk id="8" creationId="{F8E8459D-043F-419C-8708-9300F39D3EA8}"/>
          </ac:picMkLst>
        </pc:picChg>
      </pc:sldChg>
      <pc:sldChg chg="addSp delSp modSp add addAnim delAnim modAnim modNotesTx">
        <pc:chgData name="" userId="505858402c07da9d" providerId="LiveId" clId="{6BD26E0E-9A20-4252-8EA0-3CFE365B4A74}" dt="2023-01-31T17:51:10.026" v="3116" actId="20577"/>
        <pc:sldMkLst>
          <pc:docMk/>
          <pc:sldMk cId="1897170516" sldId="366"/>
        </pc:sldMkLst>
        <pc:spChg chg="add mod ord">
          <ac:chgData name="" userId="505858402c07da9d" providerId="LiveId" clId="{6BD26E0E-9A20-4252-8EA0-3CFE365B4A74}" dt="2023-01-31T17:06:08.458" v="2172" actId="20577"/>
          <ac:spMkLst>
            <pc:docMk/>
            <pc:sldMk cId="1897170516" sldId="366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09:52.064" v="2303" actId="20577"/>
          <ac:spMkLst>
            <pc:docMk/>
            <pc:sldMk cId="1897170516" sldId="366"/>
            <ac:spMk id="14" creationId="{733FBFC6-B391-44F2-84CE-C17812166828}"/>
          </ac:spMkLst>
        </pc:spChg>
        <pc:spChg chg="mod">
          <ac:chgData name="" userId="505858402c07da9d" providerId="LiveId" clId="{6BD26E0E-9A20-4252-8EA0-3CFE365B4A74}" dt="2023-01-31T17:51:10.026" v="3116" actId="20577"/>
          <ac:spMkLst>
            <pc:docMk/>
            <pc:sldMk cId="1897170516" sldId="366"/>
            <ac:spMk id="15" creationId="{40E20AA6-D650-4102-B78B-8F853CB20AA4}"/>
          </ac:spMkLst>
        </pc:spChg>
        <pc:spChg chg="add del">
          <ac:chgData name="" userId="505858402c07da9d" providerId="LiveId" clId="{6BD26E0E-9A20-4252-8EA0-3CFE365B4A74}" dt="2023-01-31T17:04:38.744" v="2136" actId="478"/>
          <ac:spMkLst>
            <pc:docMk/>
            <pc:sldMk cId="1897170516" sldId="366"/>
            <ac:spMk id="16" creationId="{0F46E427-9E21-4CDB-8051-7966C77C6869}"/>
          </ac:spMkLst>
        </pc:spChg>
        <pc:spChg chg="add del">
          <ac:chgData name="" userId="505858402c07da9d" providerId="LiveId" clId="{6BD26E0E-9A20-4252-8EA0-3CFE365B4A74}" dt="2023-01-31T17:04:41.400" v="2137" actId="478"/>
          <ac:spMkLst>
            <pc:docMk/>
            <pc:sldMk cId="1897170516" sldId="366"/>
            <ac:spMk id="17" creationId="{2F4A6968-57DB-4909-8B43-6366B574C0FE}"/>
          </ac:spMkLst>
        </pc:spChg>
        <pc:spChg chg="del">
          <ac:chgData name="" userId="505858402c07da9d" providerId="LiveId" clId="{6BD26E0E-9A20-4252-8EA0-3CFE365B4A74}" dt="2023-01-31T17:02:22.143" v="2110" actId="478"/>
          <ac:spMkLst>
            <pc:docMk/>
            <pc:sldMk cId="1897170516" sldId="366"/>
            <ac:spMk id="18" creationId="{8D545658-35DE-4847-832A-6D4EDDEDA5C2}"/>
          </ac:spMkLst>
        </pc:spChg>
        <pc:picChg chg="add mod">
          <ac:chgData name="" userId="505858402c07da9d" providerId="LiveId" clId="{6BD26E0E-9A20-4252-8EA0-3CFE365B4A74}" dt="2023-01-31T17:05:40.075" v="2154" actId="1076"/>
          <ac:picMkLst>
            <pc:docMk/>
            <pc:sldMk cId="1897170516" sldId="366"/>
            <ac:picMk id="2" creationId="{98586D5A-BBB4-4A67-B4AA-2E35EB23C560}"/>
          </ac:picMkLst>
        </pc:picChg>
      </pc:sldChg>
      <pc:sldChg chg="delSp modSp add ord delAnim modAnim modNotesTx">
        <pc:chgData name="" userId="505858402c07da9d" providerId="LiveId" clId="{6BD26E0E-9A20-4252-8EA0-3CFE365B4A74}" dt="2023-01-31T17:48:38.485" v="3013" actId="20577"/>
        <pc:sldMkLst>
          <pc:docMk/>
          <pc:sldMk cId="1813944530" sldId="367"/>
        </pc:sldMkLst>
        <pc:spChg chg="del">
          <ac:chgData name="" userId="505858402c07da9d" providerId="LiveId" clId="{6BD26E0E-9A20-4252-8EA0-3CFE365B4A74}" dt="2023-01-31T17:06:14.305" v="2173" actId="478"/>
          <ac:spMkLst>
            <pc:docMk/>
            <pc:sldMk cId="1813944530" sldId="367"/>
            <ac:spMk id="10" creationId="{CC0FD159-3FD9-464C-86C1-F601089B16AB}"/>
          </ac:spMkLst>
        </pc:spChg>
        <pc:spChg chg="del">
          <ac:chgData name="" userId="505858402c07da9d" providerId="LiveId" clId="{6BD26E0E-9A20-4252-8EA0-3CFE365B4A74}" dt="2023-01-31T17:06:15.274" v="2174" actId="478"/>
          <ac:spMkLst>
            <pc:docMk/>
            <pc:sldMk cId="1813944530" sldId="367"/>
            <ac:spMk id="14" creationId="{733FBFC6-B391-44F2-84CE-C17812166828}"/>
          </ac:spMkLst>
        </pc:spChg>
        <pc:spChg chg="mod">
          <ac:chgData name="" userId="505858402c07da9d" providerId="LiveId" clId="{6BD26E0E-9A20-4252-8EA0-3CFE365B4A74}" dt="2023-01-31T17:48:12.521" v="3003" actId="20577"/>
          <ac:spMkLst>
            <pc:docMk/>
            <pc:sldMk cId="1813944530" sldId="367"/>
            <ac:spMk id="15" creationId="{40E20AA6-D650-4102-B78B-8F853CB20AA4}"/>
          </ac:spMkLst>
        </pc:spChg>
        <pc:spChg chg="mod">
          <ac:chgData name="" userId="505858402c07da9d" providerId="LiveId" clId="{6BD26E0E-9A20-4252-8EA0-3CFE365B4A74}" dt="2023-01-31T17:34:26.531" v="2679" actId="20577"/>
          <ac:spMkLst>
            <pc:docMk/>
            <pc:sldMk cId="1813944530" sldId="367"/>
            <ac:spMk id="16" creationId="{0F46E427-9E21-4CDB-8051-7966C77C6869}"/>
          </ac:spMkLst>
        </pc:spChg>
        <pc:spChg chg="mod">
          <ac:chgData name="" userId="505858402c07da9d" providerId="LiveId" clId="{6BD26E0E-9A20-4252-8EA0-3CFE365B4A74}" dt="2023-01-31T17:34:07.184" v="2677" actId="20577"/>
          <ac:spMkLst>
            <pc:docMk/>
            <pc:sldMk cId="1813944530" sldId="367"/>
            <ac:spMk id="17" creationId="{2F4A6968-57DB-4909-8B43-6366B574C0FE}"/>
          </ac:spMkLst>
        </pc:spChg>
      </pc:sldChg>
      <pc:sldChg chg="addSp delSp modSp add">
        <pc:chgData name="" userId="505858402c07da9d" providerId="LiveId" clId="{6BD26E0E-9A20-4252-8EA0-3CFE365B4A74}" dt="2023-01-31T17:17:20.703" v="2569" actId="1076"/>
        <pc:sldMkLst>
          <pc:docMk/>
          <pc:sldMk cId="4097218762" sldId="368"/>
        </pc:sldMkLst>
        <pc:spChg chg="mod">
          <ac:chgData name="" userId="505858402c07da9d" providerId="LiveId" clId="{6BD26E0E-9A20-4252-8EA0-3CFE365B4A74}" dt="2023-01-31T17:17:20.703" v="2569" actId="1076"/>
          <ac:spMkLst>
            <pc:docMk/>
            <pc:sldMk cId="4097218762" sldId="368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09:48.261" v="2299" actId="20577"/>
          <ac:spMkLst>
            <pc:docMk/>
            <pc:sldMk cId="4097218762" sldId="368"/>
            <ac:spMk id="14" creationId="{733FBFC6-B391-44F2-84CE-C17812166828}"/>
          </ac:spMkLst>
        </pc:spChg>
        <pc:picChg chg="del">
          <ac:chgData name="" userId="505858402c07da9d" providerId="LiveId" clId="{6BD26E0E-9A20-4252-8EA0-3CFE365B4A74}" dt="2023-01-31T17:06:36.532" v="2178" actId="478"/>
          <ac:picMkLst>
            <pc:docMk/>
            <pc:sldMk cId="4097218762" sldId="368"/>
            <ac:picMk id="2" creationId="{98586D5A-BBB4-4A67-B4AA-2E35EB23C560}"/>
          </ac:picMkLst>
        </pc:picChg>
        <pc:picChg chg="add mod">
          <ac:chgData name="" userId="505858402c07da9d" providerId="LiveId" clId="{6BD26E0E-9A20-4252-8EA0-3CFE365B4A74}" dt="2023-01-31T17:06:46.448" v="2183" actId="14100"/>
          <ac:picMkLst>
            <pc:docMk/>
            <pc:sldMk cId="4097218762" sldId="368"/>
            <ac:picMk id="9" creationId="{79AE26D8-CD8D-45B8-B931-8AA838F1B998}"/>
          </ac:picMkLst>
        </pc:picChg>
      </pc:sldChg>
      <pc:sldChg chg="addSp delSp modSp add">
        <pc:chgData name="" userId="505858402c07da9d" providerId="LiveId" clId="{6BD26E0E-9A20-4252-8EA0-3CFE365B4A74}" dt="2023-01-31T17:08:23.536" v="2274" actId="1076"/>
        <pc:sldMkLst>
          <pc:docMk/>
          <pc:sldMk cId="4120558797" sldId="369"/>
        </pc:sldMkLst>
        <pc:spChg chg="mod">
          <ac:chgData name="" userId="505858402c07da9d" providerId="LiveId" clId="{6BD26E0E-9A20-4252-8EA0-3CFE365B4A74}" dt="2023-01-31T17:08:15.357" v="2272" actId="20577"/>
          <ac:spMkLst>
            <pc:docMk/>
            <pc:sldMk cId="4120558797" sldId="369"/>
            <ac:spMk id="2" creationId="{BB058A64-2427-49BC-AF7D-BBCB5F0006C0}"/>
          </ac:spMkLst>
        </pc:spChg>
        <pc:picChg chg="add mod">
          <ac:chgData name="" userId="505858402c07da9d" providerId="LiveId" clId="{6BD26E0E-9A20-4252-8EA0-3CFE365B4A74}" dt="2023-01-31T17:08:23.536" v="2274" actId="1076"/>
          <ac:picMkLst>
            <pc:docMk/>
            <pc:sldMk cId="4120558797" sldId="369"/>
            <ac:picMk id="9" creationId="{00301AB1-126E-4F91-82A6-CAB1A1FD361B}"/>
          </ac:picMkLst>
        </pc:picChg>
        <pc:picChg chg="del">
          <ac:chgData name="" userId="505858402c07da9d" providerId="LiveId" clId="{6BD26E0E-9A20-4252-8EA0-3CFE365B4A74}" dt="2023-01-31T17:07:10.349" v="2187" actId="478"/>
          <ac:picMkLst>
            <pc:docMk/>
            <pc:sldMk cId="4120558797" sldId="369"/>
            <ac:picMk id="2050" creationId="{65A79739-3729-49DB-9CF6-5D5DE0750DED}"/>
          </ac:picMkLst>
        </pc:picChg>
      </pc:sldChg>
      <pc:sldChg chg="addSp delSp modSp add modNotesTx">
        <pc:chgData name="" userId="505858402c07da9d" providerId="LiveId" clId="{6BD26E0E-9A20-4252-8EA0-3CFE365B4A74}" dt="2023-01-31T17:51:22.017" v="3122" actId="20577"/>
        <pc:sldMkLst>
          <pc:docMk/>
          <pc:sldMk cId="496549077" sldId="370"/>
        </pc:sldMkLst>
        <pc:spChg chg="mod">
          <ac:chgData name="" userId="505858402c07da9d" providerId="LiveId" clId="{6BD26E0E-9A20-4252-8EA0-3CFE365B4A74}" dt="2023-01-31T17:09:04.183" v="2291" actId="20577"/>
          <ac:spMkLst>
            <pc:docMk/>
            <pc:sldMk cId="496549077" sldId="370"/>
            <ac:spMk id="2" creationId="{BB058A64-2427-49BC-AF7D-BBCB5F0006C0}"/>
          </ac:spMkLst>
        </pc:spChg>
        <pc:spChg chg="mod">
          <ac:chgData name="" userId="505858402c07da9d" providerId="LiveId" clId="{6BD26E0E-9A20-4252-8EA0-3CFE365B4A74}" dt="2023-01-31T17:51:22.017" v="3122" actId="20577"/>
          <ac:spMkLst>
            <pc:docMk/>
            <pc:sldMk cId="496549077" sldId="370"/>
            <ac:spMk id="15" creationId="{40E20AA6-D650-4102-B78B-8F853CB20AA4}"/>
          </ac:spMkLst>
        </pc:spChg>
        <pc:picChg chg="del">
          <ac:chgData name="" userId="505858402c07da9d" providerId="LiveId" clId="{6BD26E0E-9A20-4252-8EA0-3CFE365B4A74}" dt="2023-01-31T17:08:31.780" v="2276" actId="478"/>
          <ac:picMkLst>
            <pc:docMk/>
            <pc:sldMk cId="496549077" sldId="370"/>
            <ac:picMk id="9" creationId="{00301AB1-126E-4F91-82A6-CAB1A1FD361B}"/>
          </ac:picMkLst>
        </pc:picChg>
        <pc:picChg chg="add mod">
          <ac:chgData name="" userId="505858402c07da9d" providerId="LiveId" clId="{6BD26E0E-9A20-4252-8EA0-3CFE365B4A74}" dt="2023-01-31T17:09:15.960" v="2295" actId="14100"/>
          <ac:picMkLst>
            <pc:docMk/>
            <pc:sldMk cId="496549077" sldId="370"/>
            <ac:picMk id="10" creationId="{8A881EDB-1D25-4949-A302-F5DD4949F57D}"/>
          </ac:picMkLst>
        </pc:picChg>
      </pc:sldChg>
      <pc:sldChg chg="modSp add modNotesTx">
        <pc:chgData name="" userId="505858402c07da9d" providerId="LiveId" clId="{6BD26E0E-9A20-4252-8EA0-3CFE365B4A74}" dt="2023-01-31T17:51:16.235" v="3119" actId="20577"/>
        <pc:sldMkLst>
          <pc:docMk/>
          <pc:sldMk cId="538942011" sldId="371"/>
        </pc:sldMkLst>
        <pc:spChg chg="mod">
          <ac:chgData name="" userId="505858402c07da9d" providerId="LiveId" clId="{6BD26E0E-9A20-4252-8EA0-3CFE365B4A74}" dt="2023-01-31T17:51:16.235" v="3119" actId="20577"/>
          <ac:spMkLst>
            <pc:docMk/>
            <pc:sldMk cId="538942011" sldId="371"/>
            <ac:spMk id="15" creationId="{40E20AA6-D650-4102-B78B-8F853CB20AA4}"/>
          </ac:spMkLst>
        </pc:spChg>
      </pc:sldChg>
      <pc:sldChg chg="addSp delSp modSp add modAnim modNotesTx">
        <pc:chgData name="" userId="505858402c07da9d" providerId="LiveId" clId="{6BD26E0E-9A20-4252-8EA0-3CFE365B4A74}" dt="2023-01-31T17:51:06.312" v="3113" actId="20577"/>
        <pc:sldMkLst>
          <pc:docMk/>
          <pc:sldMk cId="3814998279" sldId="372"/>
        </pc:sldMkLst>
        <pc:spChg chg="mod">
          <ac:chgData name="" userId="505858402c07da9d" providerId="LiveId" clId="{6BD26E0E-9A20-4252-8EA0-3CFE365B4A74}" dt="2023-01-31T17:17:01.782" v="2568" actId="1076"/>
          <ac:spMkLst>
            <pc:docMk/>
            <pc:sldMk cId="3814998279" sldId="372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10:20.618" v="2315" actId="20577"/>
          <ac:spMkLst>
            <pc:docMk/>
            <pc:sldMk cId="3814998279" sldId="372"/>
            <ac:spMk id="14" creationId="{733FBFC6-B391-44F2-84CE-C17812166828}"/>
          </ac:spMkLst>
        </pc:spChg>
        <pc:spChg chg="mod">
          <ac:chgData name="" userId="505858402c07da9d" providerId="LiveId" clId="{6BD26E0E-9A20-4252-8EA0-3CFE365B4A74}" dt="2023-01-31T17:51:06.312" v="3113" actId="20577"/>
          <ac:spMkLst>
            <pc:docMk/>
            <pc:sldMk cId="3814998279" sldId="372"/>
            <ac:spMk id="15" creationId="{40E20AA6-D650-4102-B78B-8F853CB20AA4}"/>
          </ac:spMkLst>
        </pc:spChg>
        <pc:picChg chg="del">
          <ac:chgData name="" userId="505858402c07da9d" providerId="LiveId" clId="{6BD26E0E-9A20-4252-8EA0-3CFE365B4A74}" dt="2023-01-31T17:10:22.733" v="2316" actId="478"/>
          <ac:picMkLst>
            <pc:docMk/>
            <pc:sldMk cId="3814998279" sldId="372"/>
            <ac:picMk id="9" creationId="{79AE26D8-CD8D-45B8-B931-8AA838F1B998}"/>
          </ac:picMkLst>
        </pc:picChg>
        <pc:picChg chg="add mod">
          <ac:chgData name="" userId="505858402c07da9d" providerId="LiveId" clId="{6BD26E0E-9A20-4252-8EA0-3CFE365B4A74}" dt="2023-01-31T17:34:50.722" v="2680" actId="1076"/>
          <ac:picMkLst>
            <pc:docMk/>
            <pc:sldMk cId="3814998279" sldId="372"/>
            <ac:picMk id="13" creationId="{13ABF9CD-C2B0-4F5D-AFAA-49AE1FBC4FDF}"/>
          </ac:picMkLst>
        </pc:picChg>
      </pc:sldChg>
      <pc:sldChg chg="addSp delSp modSp add ord modAnim modNotesTx">
        <pc:chgData name="" userId="505858402c07da9d" providerId="LiveId" clId="{6BD26E0E-9A20-4252-8EA0-3CFE365B4A74}" dt="2023-01-31T17:51:02.375" v="3110" actId="20577"/>
        <pc:sldMkLst>
          <pc:docMk/>
          <pc:sldMk cId="949295664" sldId="373"/>
        </pc:sldMkLst>
        <pc:spChg chg="mod">
          <ac:chgData name="" userId="505858402c07da9d" providerId="LiveId" clId="{6BD26E0E-9A20-4252-8EA0-3CFE365B4A74}" dt="2023-01-31T17:15:56.930" v="2541" actId="20577"/>
          <ac:spMkLst>
            <pc:docMk/>
            <pc:sldMk cId="949295664" sldId="373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51:02.375" v="3110" actId="20577"/>
          <ac:spMkLst>
            <pc:docMk/>
            <pc:sldMk cId="949295664" sldId="373"/>
            <ac:spMk id="15" creationId="{40E20AA6-D650-4102-B78B-8F853CB20AA4}"/>
          </ac:spMkLst>
        </pc:spChg>
        <pc:picChg chg="add del mod">
          <ac:chgData name="" userId="505858402c07da9d" providerId="LiveId" clId="{6BD26E0E-9A20-4252-8EA0-3CFE365B4A74}" dt="2023-01-31T17:15:36.001" v="2511" actId="478"/>
          <ac:picMkLst>
            <pc:docMk/>
            <pc:sldMk cId="949295664" sldId="373"/>
            <ac:picMk id="9" creationId="{A728F8DD-17FA-48E1-A65A-0BE49C4903B8}"/>
          </ac:picMkLst>
        </pc:picChg>
        <pc:picChg chg="del">
          <ac:chgData name="" userId="505858402c07da9d" providerId="LiveId" clId="{6BD26E0E-9A20-4252-8EA0-3CFE365B4A74}" dt="2023-01-31T17:12:00.491" v="2396" actId="478"/>
          <ac:picMkLst>
            <pc:docMk/>
            <pc:sldMk cId="949295664" sldId="373"/>
            <ac:picMk id="13" creationId="{13ABF9CD-C2B0-4F5D-AFAA-49AE1FBC4FDF}"/>
          </ac:picMkLst>
        </pc:picChg>
        <pc:picChg chg="add mod">
          <ac:chgData name="" userId="505858402c07da9d" providerId="LiveId" clId="{6BD26E0E-9A20-4252-8EA0-3CFE365B4A74}" dt="2023-01-31T17:16:06.231" v="2545" actId="1076"/>
          <ac:picMkLst>
            <pc:docMk/>
            <pc:sldMk cId="949295664" sldId="373"/>
            <ac:picMk id="16" creationId="{4DC03004-2839-4AA6-BB84-D6E452CD844E}"/>
          </ac:picMkLst>
        </pc:picChg>
      </pc:sldChg>
      <pc:sldChg chg="modSp add ord modAnim modNotesTx">
        <pc:chgData name="" userId="505858402c07da9d" providerId="LiveId" clId="{6BD26E0E-9A20-4252-8EA0-3CFE365B4A74}" dt="2023-01-31T17:50:52.677" v="3104" actId="20577"/>
        <pc:sldMkLst>
          <pc:docMk/>
          <pc:sldMk cId="3886855725" sldId="374"/>
        </pc:sldMkLst>
        <pc:spChg chg="mod">
          <ac:chgData name="" userId="505858402c07da9d" providerId="LiveId" clId="{6BD26E0E-9A20-4252-8EA0-3CFE365B4A74}" dt="2023-01-31T17:15:25.430" v="2509" actId="20577"/>
          <ac:spMkLst>
            <pc:docMk/>
            <pc:sldMk cId="3886855725" sldId="374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50:52.677" v="3104" actId="20577"/>
          <ac:spMkLst>
            <pc:docMk/>
            <pc:sldMk cId="3886855725" sldId="374"/>
            <ac:spMk id="15" creationId="{40E20AA6-D650-4102-B78B-8F853CB20AA4}"/>
          </ac:spMkLst>
        </pc:spChg>
      </pc:sldChg>
      <pc:sldChg chg="addSp delSp modSp add ord modNotesTx">
        <pc:chgData name="" userId="505858402c07da9d" providerId="LiveId" clId="{6BD26E0E-9A20-4252-8EA0-3CFE365B4A74}" dt="2023-01-31T17:50:57.719" v="3107" actId="20577"/>
        <pc:sldMkLst>
          <pc:docMk/>
          <pc:sldMk cId="1155428749" sldId="375"/>
        </pc:sldMkLst>
        <pc:spChg chg="mod">
          <ac:chgData name="" userId="505858402c07da9d" providerId="LiveId" clId="{6BD26E0E-9A20-4252-8EA0-3CFE365B4A74}" dt="2023-01-31T17:16:18.260" v="2563" actId="20577"/>
          <ac:spMkLst>
            <pc:docMk/>
            <pc:sldMk cId="1155428749" sldId="375"/>
            <ac:spMk id="10" creationId="{CC0FD159-3FD9-464C-86C1-F601089B16AB}"/>
          </ac:spMkLst>
        </pc:spChg>
        <pc:spChg chg="mod">
          <ac:chgData name="" userId="505858402c07da9d" providerId="LiveId" clId="{6BD26E0E-9A20-4252-8EA0-3CFE365B4A74}" dt="2023-01-31T17:50:57.719" v="3107" actId="20577"/>
          <ac:spMkLst>
            <pc:docMk/>
            <pc:sldMk cId="1155428749" sldId="375"/>
            <ac:spMk id="15" creationId="{40E20AA6-D650-4102-B78B-8F853CB20AA4}"/>
          </ac:spMkLst>
        </pc:spChg>
        <pc:picChg chg="add mod">
          <ac:chgData name="" userId="505858402c07da9d" providerId="LiveId" clId="{6BD26E0E-9A20-4252-8EA0-3CFE365B4A74}" dt="2023-01-31T17:16:25.878" v="2565" actId="1076"/>
          <ac:picMkLst>
            <pc:docMk/>
            <pc:sldMk cId="1155428749" sldId="375"/>
            <ac:picMk id="9" creationId="{0FC651A9-5449-45D5-A68A-1C56724F0F2D}"/>
          </ac:picMkLst>
        </pc:picChg>
        <pc:picChg chg="del">
          <ac:chgData name="" userId="505858402c07da9d" providerId="LiveId" clId="{6BD26E0E-9A20-4252-8EA0-3CFE365B4A74}" dt="2023-01-31T17:16:10.426" v="2547" actId="478"/>
          <ac:picMkLst>
            <pc:docMk/>
            <pc:sldMk cId="1155428749" sldId="375"/>
            <ac:picMk id="16" creationId="{4DC03004-2839-4AA6-BB84-D6E452CD844E}"/>
          </ac:picMkLst>
        </pc:picChg>
      </pc:sldChg>
      <pc:sldChg chg="addSp delSp modSp add modNotesTx">
        <pc:chgData name="" userId="505858402c07da9d" providerId="LiveId" clId="{6BD26E0E-9A20-4252-8EA0-3CFE365B4A74}" dt="2023-01-31T17:52:35.227" v="3154" actId="478"/>
        <pc:sldMkLst>
          <pc:docMk/>
          <pc:sldMk cId="2634228646" sldId="376"/>
        </pc:sldMkLst>
        <pc:spChg chg="add del mod">
          <ac:chgData name="" userId="505858402c07da9d" providerId="LiveId" clId="{6BD26E0E-9A20-4252-8EA0-3CFE365B4A74}" dt="2023-01-31T17:52:35.227" v="3154" actId="478"/>
          <ac:spMkLst>
            <pc:docMk/>
            <pc:sldMk cId="2634228646" sldId="376"/>
            <ac:spMk id="2" creationId="{17D8F07F-A6FC-4B14-B661-A5D318B44637}"/>
          </ac:spMkLst>
        </pc:spChg>
        <pc:spChg chg="mod">
          <ac:chgData name="" userId="505858402c07da9d" providerId="LiveId" clId="{6BD26E0E-9A20-4252-8EA0-3CFE365B4A74}" dt="2023-01-31T17:48:07.588" v="3000" actId="20577"/>
          <ac:spMkLst>
            <pc:docMk/>
            <pc:sldMk cId="2634228646" sldId="376"/>
            <ac:spMk id="15" creationId="{40E20AA6-D650-4102-B78B-8F853CB20AA4}"/>
          </ac:spMkLst>
        </pc:spChg>
        <pc:spChg chg="mod">
          <ac:chgData name="" userId="505858402c07da9d" providerId="LiveId" clId="{6BD26E0E-9A20-4252-8EA0-3CFE365B4A74}" dt="2023-01-31T17:34:23.604" v="2678" actId="20577"/>
          <ac:spMkLst>
            <pc:docMk/>
            <pc:sldMk cId="2634228646" sldId="376"/>
            <ac:spMk id="16" creationId="{0F46E427-9E21-4CDB-8051-7966C77C6869}"/>
          </ac:spMkLst>
        </pc:spChg>
      </pc:sldChg>
      <pc:sldChg chg="modSp add modAnim modNotesTx">
        <pc:chgData name="" userId="505858402c07da9d" providerId="LiveId" clId="{6BD26E0E-9A20-4252-8EA0-3CFE365B4A74}" dt="2023-01-31T17:50:00.259" v="3039" actId="113"/>
        <pc:sldMkLst>
          <pc:docMk/>
          <pc:sldMk cId="1767198562" sldId="377"/>
        </pc:sldMkLst>
        <pc:spChg chg="mod">
          <ac:chgData name="" userId="505858402c07da9d" providerId="LiveId" clId="{6BD26E0E-9A20-4252-8EA0-3CFE365B4A74}" dt="2023-01-31T17:47:56.908" v="2998" actId="20577"/>
          <ac:spMkLst>
            <pc:docMk/>
            <pc:sldMk cId="1767198562" sldId="377"/>
            <ac:spMk id="10" creationId="{43603180-EED1-4FB4-8834-926A7573A480}"/>
          </ac:spMkLst>
        </pc:spChg>
        <pc:spChg chg="mod">
          <ac:chgData name="" userId="505858402c07da9d" providerId="LiveId" clId="{6BD26E0E-9A20-4252-8EA0-3CFE365B4A74}" dt="2023-01-31T17:50:00.259" v="3039" actId="113"/>
          <ac:spMkLst>
            <pc:docMk/>
            <pc:sldMk cId="1767198562" sldId="377"/>
            <ac:spMk id="18" creationId="{CA82FF62-64A7-4D37-AB1C-0DED50D94BEF}"/>
          </ac:spMkLst>
        </pc:spChg>
      </pc:sldChg>
      <pc:sldMasterChg chg="modSp">
        <pc:chgData name="" userId="505858402c07da9d" providerId="LiveId" clId="{6BD26E0E-9A20-4252-8EA0-3CFE365B4A74}" dt="2023-01-31T15:15:13.422" v="93"/>
        <pc:sldMasterMkLst>
          <pc:docMk/>
          <pc:sldMasterMk cId="2132825424" sldId="2147483880"/>
        </pc:sldMasterMkLst>
        <pc:spChg chg="mod">
          <ac:chgData name="" userId="505858402c07da9d" providerId="LiveId" clId="{6BD26E0E-9A20-4252-8EA0-3CFE365B4A74}" dt="2023-01-31T15:15:13.422" v="93"/>
          <ac:spMkLst>
            <pc:docMk/>
            <pc:sldMasterMk cId="2132825424" sldId="2147483880"/>
            <ac:spMk id="22" creationId="{00000000-0000-0000-0000-000000000000}"/>
          </ac:spMkLst>
        </pc:spChg>
      </pc:sldMasterChg>
    </pc:docChg>
  </pc:docChgLst>
  <pc:docChgLst>
    <pc:chgData userId="505858402c07da9d" providerId="LiveId" clId="{AF96857B-39CA-4528-8D97-B9CBD392EC19}"/>
    <pc:docChg chg="custSel modSld">
      <pc:chgData name="" userId="505858402c07da9d" providerId="LiveId" clId="{AF96857B-39CA-4528-8D97-B9CBD392EC19}" dt="2023-02-02T09:42:00.723" v="324" actId="20577"/>
      <pc:docMkLst>
        <pc:docMk/>
      </pc:docMkLst>
      <pc:sldChg chg="addSp delSp modSp">
        <pc:chgData name="" userId="505858402c07da9d" providerId="LiveId" clId="{AF96857B-39CA-4528-8D97-B9CBD392EC19}" dt="2023-02-02T09:41:34.774" v="322" actId="113"/>
        <pc:sldMkLst>
          <pc:docMk/>
          <pc:sldMk cId="4201472452" sldId="335"/>
        </pc:sldMkLst>
        <pc:spChg chg="del">
          <ac:chgData name="" userId="505858402c07da9d" providerId="LiveId" clId="{AF96857B-39CA-4528-8D97-B9CBD392EC19}" dt="2023-02-02T09:41:24.498" v="319" actId="478"/>
          <ac:spMkLst>
            <pc:docMk/>
            <pc:sldMk cId="4201472452" sldId="335"/>
            <ac:spMk id="6" creationId="{24400B93-66BB-4843-A8E8-DCEB387302E7}"/>
          </ac:spMkLst>
        </pc:spChg>
        <pc:spChg chg="add mod">
          <ac:chgData name="" userId="505858402c07da9d" providerId="LiveId" clId="{AF96857B-39CA-4528-8D97-B9CBD392EC19}" dt="2023-02-02T09:41:34.774" v="322" actId="113"/>
          <ac:spMkLst>
            <pc:docMk/>
            <pc:sldMk cId="4201472452" sldId="335"/>
            <ac:spMk id="7" creationId="{6CFE761B-7133-44B0-A92D-747E111D5EFE}"/>
          </ac:spMkLst>
        </pc:spChg>
      </pc:sldChg>
      <pc:sldChg chg="modSp modAnim">
        <pc:chgData name="" userId="505858402c07da9d" providerId="LiveId" clId="{AF96857B-39CA-4528-8D97-B9CBD392EC19}" dt="2023-02-01T08:13:51.137" v="122" actId="20577"/>
        <pc:sldMkLst>
          <pc:docMk/>
          <pc:sldMk cId="3563410276" sldId="339"/>
        </pc:sldMkLst>
        <pc:spChg chg="mod">
          <ac:chgData name="" userId="505858402c07da9d" providerId="LiveId" clId="{AF96857B-39CA-4528-8D97-B9CBD392EC19}" dt="2023-02-01T08:13:51.137" v="122" actId="20577"/>
          <ac:spMkLst>
            <pc:docMk/>
            <pc:sldMk cId="3563410276" sldId="339"/>
            <ac:spMk id="14" creationId="{733FBFC6-B391-44F2-84CE-C17812166828}"/>
          </ac:spMkLst>
        </pc:spChg>
      </pc:sldChg>
      <pc:sldChg chg="addSp delSp modSp">
        <pc:chgData name="" userId="505858402c07da9d" providerId="LiveId" clId="{AF96857B-39CA-4528-8D97-B9CBD392EC19}" dt="2023-02-01T08:19:54.250" v="318" actId="732"/>
        <pc:sldMkLst>
          <pc:docMk/>
          <pc:sldMk cId="2652164979" sldId="346"/>
        </pc:sldMkLst>
        <pc:spChg chg="add del mod">
          <ac:chgData name="" userId="505858402c07da9d" providerId="LiveId" clId="{AF96857B-39CA-4528-8D97-B9CBD392EC19}" dt="2023-02-01T08:19:11.001" v="316" actId="478"/>
          <ac:spMkLst>
            <pc:docMk/>
            <pc:sldMk cId="2652164979" sldId="346"/>
            <ac:spMk id="3" creationId="{D03993B0-1234-4157-9A93-5A71EC22DDF7}"/>
          </ac:spMkLst>
        </pc:spChg>
        <pc:spChg chg="del">
          <ac:chgData name="" userId="505858402c07da9d" providerId="LiveId" clId="{AF96857B-39CA-4528-8D97-B9CBD392EC19}" dt="2023-02-01T08:19:09.131" v="315" actId="478"/>
          <ac:spMkLst>
            <pc:docMk/>
            <pc:sldMk cId="2652164979" sldId="346"/>
            <ac:spMk id="5" creationId="{DCBBF3A3-6E9D-48A0-9BDD-D5DD2C1988E4}"/>
          </ac:spMkLst>
        </pc:spChg>
        <pc:picChg chg="add mod modCrop">
          <ac:chgData name="" userId="505858402c07da9d" providerId="LiveId" clId="{AF96857B-39CA-4528-8D97-B9CBD392EC19}" dt="2023-02-01T08:19:54.250" v="318" actId="732"/>
          <ac:picMkLst>
            <pc:docMk/>
            <pc:sldMk cId="2652164979" sldId="346"/>
            <ac:picMk id="6" creationId="{6A93E681-520D-42FE-B452-66A9DBD00EE5}"/>
          </ac:picMkLst>
        </pc:picChg>
      </pc:sldChg>
      <pc:sldChg chg="addSp modSp modAnim">
        <pc:chgData name="" userId="505858402c07da9d" providerId="LiveId" clId="{AF96857B-39CA-4528-8D97-B9CBD392EC19}" dt="2023-02-01T08:18:06.561" v="313" actId="20577"/>
        <pc:sldMkLst>
          <pc:docMk/>
          <pc:sldMk cId="1897170516" sldId="366"/>
        </pc:sldMkLst>
        <pc:spChg chg="add mod">
          <ac:chgData name="" userId="505858402c07da9d" providerId="LiveId" clId="{AF96857B-39CA-4528-8D97-B9CBD392EC19}" dt="2023-02-01T08:18:06.561" v="313" actId="20577"/>
          <ac:spMkLst>
            <pc:docMk/>
            <pc:sldMk cId="1897170516" sldId="366"/>
            <ac:spMk id="9" creationId="{4E099984-F132-4517-B8AB-A98F3227E87E}"/>
          </ac:spMkLst>
        </pc:spChg>
        <pc:spChg chg="mod">
          <ac:chgData name="" userId="505858402c07da9d" providerId="LiveId" clId="{AF96857B-39CA-4528-8D97-B9CBD392EC19}" dt="2023-02-01T08:13:24.994" v="68" actId="20577"/>
          <ac:spMkLst>
            <pc:docMk/>
            <pc:sldMk cId="1897170516" sldId="366"/>
            <ac:spMk id="14" creationId="{733FBFC6-B391-44F2-84CE-C17812166828}"/>
          </ac:spMkLst>
        </pc:spChg>
      </pc:sldChg>
      <pc:sldChg chg="addSp modSp modAnim">
        <pc:chgData name="" userId="505858402c07da9d" providerId="LiveId" clId="{AF96857B-39CA-4528-8D97-B9CBD392EC19}" dt="2023-02-01T08:16:21.398" v="222"/>
        <pc:sldMkLst>
          <pc:docMk/>
          <pc:sldMk cId="1813944530" sldId="367"/>
        </pc:sldMkLst>
        <pc:spChg chg="add mod">
          <ac:chgData name="" userId="505858402c07da9d" providerId="LiveId" clId="{AF96857B-39CA-4528-8D97-B9CBD392EC19}" dt="2023-02-01T08:16:06.782" v="219" actId="1076"/>
          <ac:spMkLst>
            <pc:docMk/>
            <pc:sldMk cId="1813944530" sldId="367"/>
            <ac:spMk id="13" creationId="{E1775300-D6F5-4888-B999-51E82F10545E}"/>
          </ac:spMkLst>
        </pc:spChg>
        <pc:spChg chg="mod">
          <ac:chgData name="" userId="505858402c07da9d" providerId="LiveId" clId="{AF96857B-39CA-4528-8D97-B9CBD392EC19}" dt="2023-02-01T08:14:17.722" v="158" actId="20577"/>
          <ac:spMkLst>
            <pc:docMk/>
            <pc:sldMk cId="1813944530" sldId="367"/>
            <ac:spMk id="16" creationId="{0F46E427-9E21-4CDB-8051-7966C77C6869}"/>
          </ac:spMkLst>
        </pc:spChg>
        <pc:spChg chg="mod">
          <ac:chgData name="" userId="505858402c07da9d" providerId="LiveId" clId="{AF96857B-39CA-4528-8D97-B9CBD392EC19}" dt="2023-02-01T08:15:14.551" v="173" actId="20577"/>
          <ac:spMkLst>
            <pc:docMk/>
            <pc:sldMk cId="1813944530" sldId="367"/>
            <ac:spMk id="17" creationId="{2F4A6968-57DB-4909-8B43-6366B574C0FE}"/>
          </ac:spMkLst>
        </pc:spChg>
        <pc:cxnChg chg="add mod">
          <ac:chgData name="" userId="505858402c07da9d" providerId="LiveId" clId="{AF96857B-39CA-4528-8D97-B9CBD392EC19}" dt="2023-02-01T08:15:19.298" v="174" actId="14100"/>
          <ac:cxnSpMkLst>
            <pc:docMk/>
            <pc:sldMk cId="1813944530" sldId="367"/>
            <ac:cxnSpMk id="3" creationId="{C3F6E0CD-1C5F-44FD-953E-E1BFF6733BC3}"/>
          </ac:cxnSpMkLst>
        </pc:cxnChg>
      </pc:sldChg>
      <pc:sldChg chg="modSp modAnim modNotesTx">
        <pc:chgData name="" userId="505858402c07da9d" providerId="LiveId" clId="{AF96857B-39CA-4528-8D97-B9CBD392EC19}" dt="2023-02-02T09:42:00.723" v="324" actId="20577"/>
        <pc:sldMkLst>
          <pc:docMk/>
          <pc:sldMk cId="4097218762" sldId="368"/>
        </pc:sldMkLst>
        <pc:spChg chg="mod">
          <ac:chgData name="" userId="505858402c07da9d" providerId="LiveId" clId="{AF96857B-39CA-4528-8D97-B9CBD392EC19}" dt="2023-02-01T08:13:19.245" v="58" actId="20577"/>
          <ac:spMkLst>
            <pc:docMk/>
            <pc:sldMk cId="4097218762" sldId="368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2T09:41:51.813" v="323" actId="20577"/>
        <pc:sldMkLst>
          <pc:docMk/>
          <pc:sldMk cId="4120558797" sldId="369"/>
        </pc:sldMkLst>
        <pc:spChg chg="mod">
          <ac:chgData name="" userId="505858402c07da9d" providerId="LiveId" clId="{AF96857B-39CA-4528-8D97-B9CBD392EC19}" dt="2023-02-01T08:13:44.919" v="110" actId="20577"/>
          <ac:spMkLst>
            <pc:docMk/>
            <pc:sldMk cId="4120558797" sldId="369"/>
            <ac:spMk id="14" creationId="{733FBFC6-B391-44F2-84CE-C17812166828}"/>
          </ac:spMkLst>
        </pc:spChg>
        <pc:spChg chg="mod">
          <ac:chgData name="" userId="505858402c07da9d" providerId="LiveId" clId="{AF96857B-39CA-4528-8D97-B9CBD392EC19}" dt="2023-02-02T09:41:51.813" v="323" actId="20577"/>
          <ac:spMkLst>
            <pc:docMk/>
            <pc:sldMk cId="4120558797" sldId="369"/>
            <ac:spMk id="15" creationId="{40E20AA6-D650-4102-B78B-8F853CB20AA4}"/>
          </ac:spMkLst>
        </pc:spChg>
      </pc:sldChg>
      <pc:sldChg chg="modSp modAnim">
        <pc:chgData name="" userId="505858402c07da9d" providerId="LiveId" clId="{AF96857B-39CA-4528-8D97-B9CBD392EC19}" dt="2023-02-01T08:13:40.012" v="100" actId="20577"/>
        <pc:sldMkLst>
          <pc:docMk/>
          <pc:sldMk cId="496549077" sldId="370"/>
        </pc:sldMkLst>
        <pc:spChg chg="mod">
          <ac:chgData name="" userId="505858402c07da9d" providerId="LiveId" clId="{AF96857B-39CA-4528-8D97-B9CBD392EC19}" dt="2023-02-01T08:11:35.649" v="8" actId="20577"/>
          <ac:spMkLst>
            <pc:docMk/>
            <pc:sldMk cId="496549077" sldId="370"/>
            <ac:spMk id="2" creationId="{BB058A64-2427-49BC-AF7D-BBCB5F0006C0}"/>
          </ac:spMkLst>
        </pc:spChg>
        <pc:spChg chg="mod">
          <ac:chgData name="" userId="505858402c07da9d" providerId="LiveId" clId="{AF96857B-39CA-4528-8D97-B9CBD392EC19}" dt="2023-02-01T08:13:40.012" v="100" actId="20577"/>
          <ac:spMkLst>
            <pc:docMk/>
            <pc:sldMk cId="496549077" sldId="370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3:32.554" v="82" actId="20577"/>
        <pc:sldMkLst>
          <pc:docMk/>
          <pc:sldMk cId="538942011" sldId="371"/>
        </pc:sldMkLst>
        <pc:spChg chg="mod">
          <ac:chgData name="" userId="505858402c07da9d" providerId="LiveId" clId="{AF96857B-39CA-4528-8D97-B9CBD392EC19}" dt="2023-02-01T08:13:32.554" v="82" actId="20577"/>
          <ac:spMkLst>
            <pc:docMk/>
            <pc:sldMk cId="538942011" sldId="371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6:39.665" v="228"/>
        <pc:sldMkLst>
          <pc:docMk/>
          <pc:sldMk cId="3814998279" sldId="372"/>
        </pc:sldMkLst>
        <pc:spChg chg="mod">
          <ac:chgData name="" userId="505858402c07da9d" providerId="LiveId" clId="{AF96857B-39CA-4528-8D97-B9CBD392EC19}" dt="2023-02-01T08:13:13.664" v="48" actId="20577"/>
          <ac:spMkLst>
            <pc:docMk/>
            <pc:sldMk cId="3814998279" sldId="372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6:31.945" v="226"/>
        <pc:sldMkLst>
          <pc:docMk/>
          <pc:sldMk cId="949295664" sldId="373"/>
        </pc:sldMkLst>
        <pc:spChg chg="mod">
          <ac:chgData name="" userId="505858402c07da9d" providerId="LiveId" clId="{AF96857B-39CA-4528-8D97-B9CBD392EC19}" dt="2023-02-01T08:13:07.252" v="38" actId="20577"/>
          <ac:spMkLst>
            <pc:docMk/>
            <pc:sldMk cId="949295664" sldId="373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4:48.153" v="168"/>
        <pc:sldMkLst>
          <pc:docMk/>
          <pc:sldMk cId="3886855725" sldId="374"/>
        </pc:sldMkLst>
        <pc:spChg chg="mod">
          <ac:chgData name="" userId="505858402c07da9d" providerId="LiveId" clId="{AF96857B-39CA-4528-8D97-B9CBD392EC19}" dt="2023-02-01T08:14:13.492" v="156" actId="20577"/>
          <ac:spMkLst>
            <pc:docMk/>
            <pc:sldMk cId="3886855725" sldId="374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6:26.905" v="224"/>
        <pc:sldMkLst>
          <pc:docMk/>
          <pc:sldMk cId="1155428749" sldId="375"/>
        </pc:sldMkLst>
        <pc:spChg chg="mod">
          <ac:chgData name="" userId="505858402c07da9d" providerId="LiveId" clId="{AF96857B-39CA-4528-8D97-B9CBD392EC19}" dt="2023-02-01T08:14:03.808" v="133" actId="20577"/>
          <ac:spMkLst>
            <pc:docMk/>
            <pc:sldMk cId="1155428749" sldId="375"/>
            <ac:spMk id="14" creationId="{733FBFC6-B391-44F2-84CE-C17812166828}"/>
          </ac:spMkLst>
        </pc:spChg>
      </pc:sldChg>
      <pc:sldChg chg="modSp modAnim">
        <pc:chgData name="" userId="505858402c07da9d" providerId="LiveId" clId="{AF96857B-39CA-4528-8D97-B9CBD392EC19}" dt="2023-02-01T08:18:37.240" v="314"/>
        <pc:sldMkLst>
          <pc:docMk/>
          <pc:sldMk cId="2634228646" sldId="376"/>
        </pc:sldMkLst>
        <pc:spChg chg="mod">
          <ac:chgData name="" userId="505858402c07da9d" providerId="LiveId" clId="{AF96857B-39CA-4528-8D97-B9CBD392EC19}" dt="2023-02-01T08:14:22.377" v="160" actId="20577"/>
          <ac:spMkLst>
            <pc:docMk/>
            <pc:sldMk cId="2634228646" sldId="376"/>
            <ac:spMk id="16" creationId="{0F46E427-9E21-4CDB-8051-7966C77C686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07.02.2023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07.02.2023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Mastertextformat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5327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8162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3125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3223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2693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11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8746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17029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9051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67685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5119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63595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6662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45435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06078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77365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7755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Symbol" panose="05050102010706020507" pitchFamily="18" charset="2"/>
              <a:buNone/>
            </a:pPr>
            <a:endParaRPr lang="en-US" sz="1100" dirty="0"/>
          </a:p>
          <a:p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4614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5858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53012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3285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3524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teacher and their class are on site (Marseille) for a day.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day start with the installation of the eye tracker and the bracelet and a short time (10min) with the teacher alone to record this moment as a baseline of the physiological measures.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class is split in two equal parts.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Then, a period of 5min of habituation for the students to discover the teacher with the glasses.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Each group of students will receive a literacy and a mathematics lesson. Each lesson is followed by a questionnaire on tablets.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First group: morning; second group: after noon.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order of literacy and mathematics are counterbalanced within the class.</a:t>
            </a:r>
            <a:endParaRPr lang="de-DE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043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4836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7298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52" y="-31223"/>
            <a:ext cx="2643188" cy="518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1765" y="1565045"/>
            <a:ext cx="6069529" cy="1006705"/>
          </a:xfrm>
        </p:spPr>
        <p:txBody>
          <a:bodyPr anchor="t"/>
          <a:lstStyle>
            <a:lvl1pPr>
              <a:defRPr sz="3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 b="1" dirty="0"/>
              <a:t>„m</a:t>
            </a:r>
            <a:r>
              <a:rPr lang="de-DE" b="1" baseline="30000" dirty="0"/>
              <a:t>3</a:t>
            </a:r>
            <a:r>
              <a:rPr lang="de-DE" b="1" dirty="0"/>
              <a:t>uvi-Lab: mobile Unterrichtsvideografie“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21764" y="2571750"/>
            <a:ext cx="606953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am Bischöflichen Maria-Montessori-Schulzentrum Leipzig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21766" y="4439287"/>
            <a:ext cx="1573948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21764" y="3791663"/>
            <a:ext cx="6069045" cy="5175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Leipzig, 04.11.2020</a:t>
            </a:r>
          </a:p>
          <a:p>
            <a:pPr lvl="0"/>
            <a:r>
              <a:rPr lang="de-DE" dirty="0"/>
              <a:t>Professur für Empirische Schul- und Unterrichtsforschung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2" y="223357"/>
            <a:ext cx="2563224" cy="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9D928-2EB5-4A9F-92B9-39D5ED51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280ADA-5B94-4A53-B67E-FE31BA07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7587EE-72D3-4DA3-9DE3-F38B09457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279DC7-2529-4BD5-A43D-2B2FC6C8D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14CDCF-27F1-4640-9AB7-C19937F98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399752-6E5A-4ADC-9728-72D15C85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729AB14-2E9A-451A-A0C7-2B5EB2B8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CB4FBF-FDA7-4D2F-9AA5-9CB82B3B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35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01771-8AF4-403B-8CF6-BA9B2591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12F20-8D19-4C38-8819-AD65274C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D3947B-A6CE-4D9C-9C94-0223FB61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7866A8-3E2C-4045-8C40-EB31E32E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47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D574BF-977C-48E5-97D5-C58FFDE9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ED60B5-7328-40BD-A023-366DFDC2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ED0750-76CA-4BFD-91B2-E83D72EB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94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FEC9C-2BDF-4B01-9677-DA15AF6E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5F94BD-26C7-411D-BCA4-A193F136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B06E01-DC3C-4453-9089-3DB2B57D0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298256-6552-4AA5-9FEF-65EDF08F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C9ADC0-6920-45AB-A880-DD8FA7F3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25743F-C8E7-4E19-82BD-53B88B5B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27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5C4AD-39F3-45FC-938D-4FA5BFCE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547F9CD-001D-48D2-BC68-D75063C07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8B4A43-8F1D-4674-843C-577A02FFE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470EF7-B69B-4265-8278-CBA6A293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885D4B-28C3-44F3-8339-EE065136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9A7148-5C6A-4BE0-96DD-F22B0F47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99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B9FE8-1F76-4B03-8417-19300EC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F1AA0A-212D-4B8E-B42D-91DCCFBF9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E87607-AD3A-4118-9467-96B7E0F8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0C0356-A725-4DF2-8A2A-36FBFB6A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FF5E8-2AAD-4213-9A68-B741163F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82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FD62CF1-DB66-43C6-84C4-09864D218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475158E-F1A4-4805-ACEB-7F3FC84D7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204942-079B-4C6A-B7CE-CDB5C81C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43B75C-0554-4B4B-9EAF-8CB0E083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3C06F9-6179-4D8D-8596-B847C6D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04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E7B9E-08AB-4CC4-A47F-F0987C6A9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383511-D958-48E0-9186-84F8AABB8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03368F-446A-40BC-91C9-9840E486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2DF5AB-B114-43B0-A74E-01A3214D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F6619E-1BA6-4419-A142-A7F5198D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746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6FAA4-14FB-4391-913A-5CFC2972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D73AB7-867F-462E-BBD9-845C6981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77FF6E-E01D-4AA3-94C6-BFEF2006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E8EFE0-2973-46EC-9917-BD5DE6FF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830ED9-8FAA-4312-8C04-2A385E83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828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E6BEC-303D-4E92-BEC3-86F2E6E3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249FDE-5F7D-452E-BBAE-D32E9187F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0B5B8C-61DF-40A7-B7C9-E262DD15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AED5D6-15DB-4525-B9D3-A7B7DA1C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016F15-8E60-44C9-802E-B73F7360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 flipH="1">
            <a:off x="693175" y="2310281"/>
            <a:ext cx="6167995" cy="284796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-7374" y="3499521"/>
            <a:ext cx="3609151" cy="1658723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  <a:gd name="connsiteX0" fmla="*/ 0 w 5773441"/>
              <a:gd name="connsiteY0" fmla="*/ 5418805 h 5418805"/>
              <a:gd name="connsiteX1" fmla="*/ 3430493 w 5773441"/>
              <a:gd name="connsiteY1" fmla="*/ 1 h 5418805"/>
              <a:gd name="connsiteX2" fmla="*/ 5773441 w 5773441"/>
              <a:gd name="connsiteY2" fmla="*/ 0 h 5418805"/>
              <a:gd name="connsiteX3" fmla="*/ 3352548 w 5773441"/>
              <a:gd name="connsiteY3" fmla="*/ 5169234 h 5418805"/>
              <a:gd name="connsiteX4" fmla="*/ 0 w 5773441"/>
              <a:gd name="connsiteY4" fmla="*/ 5418805 h 5418805"/>
              <a:gd name="connsiteX0" fmla="*/ 0 w 5773441"/>
              <a:gd name="connsiteY0" fmla="*/ 5418805 h 5435485"/>
              <a:gd name="connsiteX1" fmla="*/ 3430493 w 5773441"/>
              <a:gd name="connsiteY1" fmla="*/ 1 h 5435485"/>
              <a:gd name="connsiteX2" fmla="*/ 5773441 w 5773441"/>
              <a:gd name="connsiteY2" fmla="*/ 0 h 5435485"/>
              <a:gd name="connsiteX3" fmla="*/ 3603270 w 5773441"/>
              <a:gd name="connsiteY3" fmla="*/ 5435485 h 5435485"/>
              <a:gd name="connsiteX4" fmla="*/ 0 w 5773441"/>
              <a:gd name="connsiteY4" fmla="*/ 5418805 h 5435485"/>
              <a:gd name="connsiteX0" fmla="*/ 0 w 3603270"/>
              <a:gd name="connsiteY0" fmla="*/ 5418804 h 5435484"/>
              <a:gd name="connsiteX1" fmla="*/ 3430493 w 3603270"/>
              <a:gd name="connsiteY1" fmla="*/ 0 h 5435484"/>
              <a:gd name="connsiteX2" fmla="*/ 2528796 w 3603270"/>
              <a:gd name="connsiteY2" fmla="*/ 2499799 h 5435484"/>
              <a:gd name="connsiteX3" fmla="*/ 3603270 w 3603270"/>
              <a:gd name="connsiteY3" fmla="*/ 5435484 h 5435484"/>
              <a:gd name="connsiteX4" fmla="*/ 0 w 3603270"/>
              <a:gd name="connsiteY4" fmla="*/ 5418804 h 5435484"/>
              <a:gd name="connsiteX0" fmla="*/ 5881 w 3609151"/>
              <a:gd name="connsiteY0" fmla="*/ 2919005 h 2935685"/>
              <a:gd name="connsiteX1" fmla="*/ 0 w 3609151"/>
              <a:gd name="connsiteY1" fmla="*/ 1272089 h 2935685"/>
              <a:gd name="connsiteX2" fmla="*/ 2534677 w 3609151"/>
              <a:gd name="connsiteY2" fmla="*/ 0 h 2935685"/>
              <a:gd name="connsiteX3" fmla="*/ 3609151 w 3609151"/>
              <a:gd name="connsiteY3" fmla="*/ 2935685 h 2935685"/>
              <a:gd name="connsiteX4" fmla="*/ 5881 w 3609151"/>
              <a:gd name="connsiteY4" fmla="*/ 2919005 h 2935685"/>
              <a:gd name="connsiteX0" fmla="*/ 5881 w 3609151"/>
              <a:gd name="connsiteY0" fmla="*/ 1646916 h 1663596"/>
              <a:gd name="connsiteX1" fmla="*/ 0 w 3609151"/>
              <a:gd name="connsiteY1" fmla="*/ 0 h 1663596"/>
              <a:gd name="connsiteX2" fmla="*/ 2062728 w 3609151"/>
              <a:gd name="connsiteY2" fmla="*/ 244062 h 1663596"/>
              <a:gd name="connsiteX3" fmla="*/ 3609151 w 3609151"/>
              <a:gd name="connsiteY3" fmla="*/ 1663596 h 1663596"/>
              <a:gd name="connsiteX4" fmla="*/ 5881 w 3609151"/>
              <a:gd name="connsiteY4" fmla="*/ 1646916 h 1663596"/>
              <a:gd name="connsiteX0" fmla="*/ 5881 w 3609151"/>
              <a:gd name="connsiteY0" fmla="*/ 1646916 h 1663596"/>
              <a:gd name="connsiteX1" fmla="*/ 0 w 3609151"/>
              <a:gd name="connsiteY1" fmla="*/ 0 h 1663596"/>
              <a:gd name="connsiteX2" fmla="*/ 3609151 w 3609151"/>
              <a:gd name="connsiteY2" fmla="*/ 1663596 h 1663596"/>
              <a:gd name="connsiteX3" fmla="*/ 5881 w 3609151"/>
              <a:gd name="connsiteY3" fmla="*/ 1646916 h 1663596"/>
              <a:gd name="connsiteX0" fmla="*/ 5881 w 3609151"/>
              <a:gd name="connsiteY0" fmla="*/ 1669104 h 1669104"/>
              <a:gd name="connsiteX1" fmla="*/ 0 w 3609151"/>
              <a:gd name="connsiteY1" fmla="*/ 0 h 1669104"/>
              <a:gd name="connsiteX2" fmla="*/ 3609151 w 3609151"/>
              <a:gd name="connsiteY2" fmla="*/ 1663596 h 1669104"/>
              <a:gd name="connsiteX3" fmla="*/ 5881 w 3609151"/>
              <a:gd name="connsiteY3" fmla="*/ 1669104 h 1669104"/>
              <a:gd name="connsiteX0" fmla="*/ 435 w 3611079"/>
              <a:gd name="connsiteY0" fmla="*/ 1654313 h 1663596"/>
              <a:gd name="connsiteX1" fmla="*/ 1928 w 3611079"/>
              <a:gd name="connsiteY1" fmla="*/ 0 h 1663596"/>
              <a:gd name="connsiteX2" fmla="*/ 3611079 w 3611079"/>
              <a:gd name="connsiteY2" fmla="*/ 1663596 h 1663596"/>
              <a:gd name="connsiteX3" fmla="*/ 435 w 3611079"/>
              <a:gd name="connsiteY3" fmla="*/ 1654313 h 1663596"/>
              <a:gd name="connsiteX0" fmla="*/ 5881 w 3609151"/>
              <a:gd name="connsiteY0" fmla="*/ 1661709 h 1663596"/>
              <a:gd name="connsiteX1" fmla="*/ 0 w 3609151"/>
              <a:gd name="connsiteY1" fmla="*/ 0 h 1663596"/>
              <a:gd name="connsiteX2" fmla="*/ 3609151 w 3609151"/>
              <a:gd name="connsiteY2" fmla="*/ 1663596 h 1663596"/>
              <a:gd name="connsiteX3" fmla="*/ 5881 w 3609151"/>
              <a:gd name="connsiteY3" fmla="*/ 1661709 h 166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151" h="1663596">
                <a:moveTo>
                  <a:pt x="5881" y="1661709"/>
                </a:moveTo>
                <a:cubicBezTo>
                  <a:pt x="3921" y="1112737"/>
                  <a:pt x="1960" y="548972"/>
                  <a:pt x="0" y="0"/>
                </a:cubicBezTo>
                <a:lnTo>
                  <a:pt x="3609151" y="1663596"/>
                </a:lnTo>
                <a:lnTo>
                  <a:pt x="5881" y="1661709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43748" y="3934648"/>
            <a:ext cx="3361445" cy="1040233"/>
          </a:xfrm>
        </p:spPr>
        <p:txBody>
          <a:bodyPr anchor="t"/>
          <a:lstStyle>
            <a:lvl1pPr algn="r">
              <a:defRPr sz="3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3766782" y="3554283"/>
            <a:ext cx="30384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858001" cy="5143500"/>
          </a:xfrm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82753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A1921-A373-4EA5-A1E2-0AA852A3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E2810F-4516-46B8-B9B4-3184C64E0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91DF59-87BE-431A-859F-52E57145B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D081DF-C85B-44BB-A2C3-DD01EE61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C15A86-B828-43C9-91DA-A56AE2AF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C5E210-8C27-4846-9785-2E903A8E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004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0C318-D6D6-4AAA-9BA8-D73CD687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FB218D-77C0-4328-B4F3-1CA7647C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A0C064-E898-447C-829F-0784D788C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6A3410-E38C-4D30-B438-43DC5107B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1C9B22-3B2E-47D2-ACE9-1E5FAFB63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BA0A61-EF90-4E21-8D90-5069E3C8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6218BB8-46F6-44AB-98BE-608C5156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5C1526B-F60D-492D-8D91-EECB254C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003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B1283-47B2-43D5-8477-7278388E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8DCB3A-070B-4F01-91C5-94C6348F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DA44D4-2E84-4F1E-9BAB-00F42ED3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31B6EC-CFB8-43CD-B025-B752F3D1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345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47B6ED-ECEF-40FF-A5EB-054771EA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723C64-C4A4-4C6C-A6F0-82AFB7C5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1DFB40-DAEA-4787-912E-D34C74B4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941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4F84D-7286-47C3-BF9C-CECBD5C7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36AB34-25C3-4DD3-8C9F-6171BBD77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6EA25E-CC82-4A3D-B567-46709668B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85A98C-BED4-4CFB-BA45-4776EE41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E337F0-5828-4A64-BC06-953AA0C4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8D4D50-9E77-4041-AF5B-3743567D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1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56D9D-4B11-4C82-B80D-F01A501C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4DDB74-D5FA-4E3A-8E54-D26CF181C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5BE396-9039-4176-A822-8092441D5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BD7728-81FF-46B2-8708-BE8366F3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FD2EA6-6DFC-4F0F-8491-771F4B0D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EAF6B1-8A67-4C1B-93D3-AB9275FA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72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278D7-2075-494B-BB0C-1AFFB04C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2FF8CC9-639E-4210-81D0-BDA4BCBB1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43D3E1-DE9B-4D5B-892B-6A785147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248332-4855-4BD5-B3FE-A36252BB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0C5722-5021-4819-8272-AEDB87BD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17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69C2759-345E-44EA-847E-B03CC3548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665B6D-9E00-4296-B7F2-687AF964A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31588D-E2B8-42CB-A7B6-B62C8751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B128D-90F6-4112-8635-66773A6C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C12153-C6DA-42A2-8FFC-49E661F4A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573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D816A-1664-4D22-A2FB-0A4D36F87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019FAF-98FD-4309-ADBB-4508A2D2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9F32C9-CA50-4556-AF43-1FEDE64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041B62-FFCB-4F0B-A638-4B817A83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F3C0ED-1980-4072-90C7-09C9637E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4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8920A-DCBE-4AB2-A17B-B7478050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9A599-6328-4A24-90FD-7C7F17EAC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9877CD-97C6-45A1-BFE1-8929658D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F0C0EC-4203-4568-98FF-54FC55A2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E7A071-6D3D-4838-9F5F-65542B9E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20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Uhr, groß, hoch enthält.&#10;&#10;Automatisch generierte Beschreibung">
            <a:extLst>
              <a:ext uri="{FF2B5EF4-FFF2-40B4-BE49-F238E27FC236}">
                <a16:creationId xmlns:a16="http://schemas.microsoft.com/office/drawing/2014/main" id="{14146E3D-F078-4995-832A-A0FF64238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10310"/>
            <a:ext cx="6858000" cy="274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8"/>
          <a:stretch/>
        </p:blipFill>
        <p:spPr>
          <a:xfrm>
            <a:off x="4458553" y="0"/>
            <a:ext cx="240627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3220" y="1263841"/>
            <a:ext cx="6101286" cy="905939"/>
          </a:xfrm>
        </p:spPr>
        <p:txBody>
          <a:bodyPr anchor="t"/>
          <a:lstStyle>
            <a:lvl1pPr>
              <a:defRPr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de-DE" dirty="0"/>
              <a:t>Bischöflichen </a:t>
            </a:r>
            <a:br>
              <a:rPr lang="de-DE" dirty="0"/>
            </a:br>
            <a:r>
              <a:rPr lang="de-DE" dirty="0"/>
              <a:t>Montessori Schulzentrum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3220" y="841333"/>
            <a:ext cx="4800600" cy="338755"/>
          </a:xfrm>
        </p:spPr>
        <p:txBody>
          <a:bodyPr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 sz="1600" b="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DE" dirty="0"/>
              <a:t>Das m3uvi-Lab der Universität Leipzig am 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 userDrawn="1"/>
        </p:nvCxnSpPr>
        <p:spPr>
          <a:xfrm>
            <a:off x="328420" y="4931366"/>
            <a:ext cx="446896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7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17035-35C3-416E-BE11-873FF346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523C1B-4425-41CB-AD08-D2E3B2FC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947E5-50CC-480F-9CFE-AB506C9C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53FD7-85D9-4010-B4FF-7EC42266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00667B-7DBD-4A0C-98D5-03CC4261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688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EA4C2-57A7-4C36-9925-A6E81109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67AD77-F90F-4182-8188-EFAD32810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4496FF-0039-4998-9974-48BF0EFF8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704828-0B72-484D-BCD0-FFA00F19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63C068-C7C6-403C-95B7-30A2B6E7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CBFCAC-C7DF-42B4-ADB4-7DEC1632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98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1CFB9-84D7-4BCF-A046-7519EDE9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F5932-15CA-4183-B6C9-9B603BD9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4A32FE-5726-47C4-82AB-B737C5DB3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3343AB-7CC9-49FB-BA03-3FAFC5242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14AF0-8BAC-40FB-B350-6EB7FE796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D1C4EB3-A80A-4E47-805E-D60F4B09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E82D000-750E-47BC-9D0B-E4674310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EA8290B-4570-41CB-9C2D-5B4EEB2E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947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492DB-78E6-4D94-9CE5-77DF5D46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59DBD7-81EC-4ACF-ABAE-AC21627B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9320FF-A7C7-46FF-BC20-FEC0F5DF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C27B55-40E3-4719-A392-AEA936EE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178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D755B28-5F36-4242-B170-C5BD9430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76F183-BA3D-4938-B377-161833FE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274DA0-DB06-4E4A-879C-F6E7A69D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277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A75B4-C2AF-4184-B414-AF30D911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E23199-1F36-44B9-A00E-12372E64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533B82-19AB-4EF9-BD7D-BCF3009EF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BA642D-CB9B-4160-A7EB-EF001C03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691708-5274-4DA5-8DD2-4F764CDA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86AA70-EABB-4724-B77E-DCA8E37D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948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C254B-FADA-49EA-9D7C-DF81F09D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45AE897-306D-451B-9103-A7B692013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A949BB-CCFF-4D5E-8C36-C092D3C42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3AF0F2-E9DB-4FCD-B957-85AD1C9D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7B85F9-B65B-4428-9F62-FDC9AECC2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EBFB19-AC51-4641-8F5A-70EBE5F7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19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3D8CE-1CC1-46CC-8482-292B6ABC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C4A090-8435-4E6C-8969-C4196F7C5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967BE9-8FFE-4D85-A2FF-2FFAFE4E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120B95-C3CB-4CE7-82E8-41216BC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2D1D5-E36E-4A7A-B764-6BDECAA3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176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CBC1488-FF7E-4328-9A8D-7A99B994A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9B81C0-D98C-4A03-9398-904A107CC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A123DA-3923-4A18-A700-C06EBF0D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5C72E2-19AC-4C23-B071-E3C03A29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8ACCF6-1E29-475C-9751-530D5BA8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276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899" y="304800"/>
            <a:ext cx="617577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899" y="1617134"/>
            <a:ext cx="617577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42900" y="1063626"/>
            <a:ext cx="6172200" cy="44005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CF40E255-620A-4E24-8D58-82D506EBF98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5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6351" y="8468"/>
            <a:ext cx="6851650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899" y="304800"/>
            <a:ext cx="617577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899" y="1160890"/>
            <a:ext cx="6175773" cy="344180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CF40E255-620A-4E24-8D58-82D506EBF98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3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04798"/>
            <a:ext cx="61722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342900" y="1176867"/>
            <a:ext cx="6175773" cy="31242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42900" y="4368811"/>
            <a:ext cx="6172199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D1530C7-6208-40CD-B0EF-625AA81D0292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9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 userDrawn="1"/>
        </p:nvCxnSpPr>
        <p:spPr>
          <a:xfrm>
            <a:off x="0" y="155575"/>
            <a:ext cx="3429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2900" y="304798"/>
            <a:ext cx="61722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42900" y="4368811"/>
            <a:ext cx="61722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342901" y="1617133"/>
            <a:ext cx="6175772" cy="26929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endParaRPr lang="de-DE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42900" y="1063626"/>
            <a:ext cx="6172200" cy="44005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89F7671-485B-4C97-8638-ED2262858828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9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04798"/>
            <a:ext cx="61722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900" y="4368811"/>
            <a:ext cx="61722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342900" y="1137037"/>
            <a:ext cx="6172200" cy="313016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0B9B102-F9C6-41D8-ABDC-7E25243E780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59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04798"/>
            <a:ext cx="61722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900" y="4368811"/>
            <a:ext cx="29718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342900" y="1137037"/>
            <a:ext cx="2971800" cy="313016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3536156" y="4368811"/>
            <a:ext cx="29718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3536156" y="1137037"/>
            <a:ext cx="2971800" cy="313016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C67BCEE2-D0D6-4300-8C8C-AA6266F08C5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39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42899" y="372534"/>
            <a:ext cx="2090199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42900" y="1503681"/>
            <a:ext cx="2090198" cy="316357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542925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808038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169988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2514600" y="372534"/>
            <a:ext cx="4343400" cy="39962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2514600" y="4368811"/>
            <a:ext cx="4000500" cy="3301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66336" y="4882455"/>
            <a:ext cx="652336" cy="2308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B3359485-095A-426F-A6E6-6EFA75B553B0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2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FAEE4-5CA8-4FC9-A155-FB4B3D920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891FDB-67D0-416F-A05A-5B4CF4A3E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F40738-50F8-4AB5-8BDD-0740B931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81F60B-698A-4606-A4EF-951C6448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1C68BC-0BFF-4C8B-A8C6-7302A3FF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708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7FCFF-53C7-45E5-B3F0-DC3CD0AC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8472C-93E7-43AC-91DF-A0219C28C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79BB57-490E-4120-86F1-1993A6FA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DFEC1D-9E8D-45B1-B94E-F1D60D2C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64329C-E267-4824-8FA5-D8FCD32A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77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46787-B9AC-4C60-8771-7CAC2A22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A4CDB4-8276-4C2F-9049-E12E6018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A4BD46-30F9-4FBB-98C1-495664B0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070D4F-E6D5-482A-A605-58442749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E1A9AF-1E3B-4353-80E4-905A18E4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030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ADDFD-4AD2-4AD0-A868-C56123E7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D0C61A-45E8-4B47-829B-D98745E64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D950BE-4B11-437A-AEE5-87F7E84ED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1DCA2B-849E-4FA8-9678-508D000F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1024B2-9C38-485D-BCCA-F21E59B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D7CCDE-5679-44B8-AE90-A6EDC69F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71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2" y="-102591"/>
            <a:ext cx="2643188" cy="52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4122" y="2078848"/>
            <a:ext cx="5988598" cy="562753"/>
          </a:xfrm>
        </p:spPr>
        <p:txBody>
          <a:bodyPr anchor="t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274121" y="3179135"/>
            <a:ext cx="3504129" cy="1502933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2" y="223357"/>
            <a:ext cx="2563224" cy="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B0950-824F-4195-B49A-26F51556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8F895B-6010-4AEE-B4CE-40F579B6A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3CF547-E331-4A31-BEA9-32F777C88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B5ABAC-06CA-4216-8807-F31402E43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EA38B12-691D-46DE-A2FA-EDDEADC4B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97BF1D-A967-4589-8ED0-084B0EFA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B0FD25-D1FD-4BF6-BA1E-ABDA77675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08775FA-79B8-43A0-B063-C4C43289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891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D8485-1F6F-4928-AFE9-CA4EE2D1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857217-A3F9-4CA3-8629-2F6EF160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B0AB6E-12C9-4AF8-AF67-DDC7D86E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8EB5B6-7D16-495A-8BCB-DC42D828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867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A45E92-B098-4E17-9500-8B363877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4E923C-3240-40E7-AAD3-DE7AF600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52BC64-CF76-49AC-B47D-4702D615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491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77112-212B-49A9-B58D-ADD999D9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CFCDA4-4DF7-4222-A637-BA160A15B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F3864C-5C78-4B67-ABA8-6136BD226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DD4147-1944-417A-8CF4-BC4CFD57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D8193B-EDCE-4F76-AC1F-1F8A3C4A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1B1EE0-A8CC-4986-9169-1B82145A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945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0F1B4-1426-452F-9BE6-B82356EE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BF0594-8531-4C44-B574-BF282522B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3EA33-B348-4096-A0EF-874A09074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0FEB88-6D21-4621-99D8-533849A2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EC91C4-96B2-43E3-81D6-3FAD1CC9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6344D5-8C5F-4163-81D8-80A94D7B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14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9BE7B-0940-4DF5-9F9C-5F1708BF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07478A-1322-4EC1-AFC3-53D08C279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2F92FC-6EE4-4390-A34E-73C45E1C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9943F3-F91D-4C7C-9AC9-C2B1ACC3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445CE0-C1C3-4DA2-AB7E-00A4E6B7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800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D8DB1BE-9CA7-47B3-AFD5-2657996EE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B32474-EF9D-4E22-8D91-833DAA506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CAAA6A-A668-446B-9B55-367C4DB4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8F7005-2FEE-45E2-BA44-DC96EE93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B5FDBD-9869-4A41-84A7-8DF2C342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7934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CF5A6-D0A0-4768-BC0F-1E517AF80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EE90F3-C8EB-471A-A02C-BF77DB770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56F1D8-766A-49D1-9333-32DAD30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165A24-ED7D-40E8-9F06-02220331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9131BC-C7E7-48F7-A3E5-5E0AD555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570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CDC84-49EF-4D12-A518-F0EB2174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3CA2B6-1C1B-4D0D-A0B6-8EE3321F8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C838A-6F1B-482B-888C-04F5C5F0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A41ADC-1E32-4918-B7E4-A5D1D547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6E0AE-8412-438C-9D97-CDF98D9A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994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33FA2-01CB-4D11-8F17-CB4C9B9A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42F109-C966-42DC-9B38-561010A3E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D76267-6CA4-437A-90F5-99AB4236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CB45C8-3C1B-4183-AD86-38FB15A6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A13AE3-855D-4D08-A51C-F99958B9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45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85097-AC09-4CBC-AEBC-EF10DE4AD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D5F4661-B283-4542-B831-018A5FC7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B7AC59-6923-45C3-8F97-FC8336FE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BA8D2C-C58F-4C13-82D4-13AB5914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69A331-4F21-4A5D-A7D2-08D64247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004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2CE1-E883-46AE-B7CA-8CB7D243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8400EE-3296-46F3-83AB-3B36E8B4C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CDF010-8E3E-45F5-B17D-590CB76BE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9566F5-AB22-4823-BED1-5D5164B3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9A0C18-AE7F-4912-8361-8B435E53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872D47-8A57-4DE1-B737-916C2B6C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449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D24F6-1A68-4FC3-B802-9AE60806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F5CAC3-B047-472C-9C09-503939497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2E0E34-15DB-4A14-90E9-E5C3486C9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B4DBC1-6C6B-4611-AF8D-8DBD74AB2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CB9ED0-E428-49AA-ADB8-C4DCE1AC5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DDA5E0-5CAD-47C8-8436-17D52E05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6D11022-BD93-440D-BE88-8FE67473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41EF35C-B1C2-4D33-BA30-74C977B9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026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630CC-9A18-468E-8866-BBCDE8D5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0B4318-481C-4422-BAD3-0508C2BA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FCCCEA-E4B5-41B3-9BF1-F7546934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C52D7E-B3FE-4559-9869-05E66ADB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233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B3B8AED-CD05-46E8-BF5C-E7E5CF09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05DE4F-8527-4E44-A8FE-1703054D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56D4DA-E0EF-48A7-B003-22793C06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880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8FB8E-83A7-4854-9E18-4B3422F3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42B6E2-24D8-4366-8615-FEF2FEB47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2EEDCD-AF7B-4F44-906A-C55C89A00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173BBF-815D-42FA-A442-56F3D67D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7C39F6-E7A7-4FA0-B12D-269A3002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093CC8-F539-4133-996A-9257F5E6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0967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2E675-D60C-45AB-9D53-E3C1A97C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0DF4EB-D9E1-4F5E-8754-DE46CDDE7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07B30F-6E71-49ED-A5DC-C571D4D2D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CBF058-CA9E-4D65-9DE3-02C1C366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FE7AEF-4AF2-40F7-A732-A96FF6C2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99351E-5041-41A7-8AAF-9D3F5542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0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940F7-9E77-477B-B303-47F1E25F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70991A0-D923-4C03-9F41-84F66331B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4A9BB7-ACB8-4AFE-A604-3B113E65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011243-2DFD-4B87-876A-4A803A53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4056AC-170D-41CA-BB75-4267D7E3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666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85A9DDB-BD1B-4C50-8063-221D40CE2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6CB861-79D8-4702-ABDB-C7AF10006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909295-195D-45D9-8F97-26A98B10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992209-50CE-4719-BEBE-5A829215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329D94-B70E-4D82-8E2C-5E5F1198D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415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6B601-EBE6-4994-A8D9-43D26A7D4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047AA5-A156-40C9-B956-6B669908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BFAB0E-BD75-4194-ABD7-AB90B309C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3F0031-ED9D-4E93-8BAF-E418C3B8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D1DF4C-FE3E-4CA3-8B72-24E3DB10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200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270BB-BE5F-46F9-8625-4E82678E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E22DB7-D563-43D1-A3E1-3DC445E24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FB62AF-99A4-443B-A04B-756D2D08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C56BF-C174-45EE-BF10-510EB71A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6F61DB-F8E3-4C80-920C-216F49C6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89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93713-7A29-45E6-A8CF-DC8BDBF8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FF0912-09C4-48A7-B873-392AE288A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5122B9-4AD9-4CBE-8E5A-99005B37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85063-427C-4D1C-880D-8912DC90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3DB582-7F59-4F12-9859-3D025FE6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503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B881C-C7D5-4A38-B1A8-60BFC406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D0E9CD-2F1A-4EB1-B3F6-AE86F391D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207C64-CF85-4CD7-B42E-1A23C7B9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288693-8823-40D6-AD40-1678C4C8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D515D1-5D74-47A6-B238-B5BAFF1B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049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90918-EF43-4E71-BF6A-EDCBD979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E10CEA-0A58-4F7C-A167-8265C2723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96CD80-32CF-47F8-8F67-1762BC3A6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DE23E8-98B6-4B73-A8D5-E1D68526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6D08D9-76FA-4335-B7F8-A5A96BF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BD7086-35E7-4B93-982F-CC1CCF7D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8239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16402-2478-496F-9A7F-8EF16F81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B0DA5E-A46C-4795-84AF-2210E345C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B86A12-6E2F-4145-89A4-9317F5990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E06CDD-442D-4DDB-9586-FBD9276DF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150205-999F-40E3-8A96-BAF10A433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3FFFD-9BD8-4811-A41B-9F73E5D5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E7B84B9-5992-44CC-9E7B-7673680AA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BB0F32-5006-4EB3-90F1-0680A475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93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EF068-2726-4398-950F-8D89B78E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9C63B5-4983-40CC-BB0D-2E2FF3B1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E05112-1967-4D4A-8FEF-A9FFE67E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F93BB5-50BD-441E-BD9E-889A04CE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754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02FB6B3-9CED-4CA1-8B0F-A4BD0D41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7C191E-1065-4C07-AB62-D5D2ABD8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2A8FF0-88BE-4CBD-B40E-9ED9D38F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401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B5F8A-440D-4D17-B5DC-FDB7370E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763CD2-9CE0-496D-9A43-9B421F8F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B9C99D-2911-4AFB-997B-3EF6A7497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C95312-C3E3-44BA-B79C-014262FE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7F6C9F-D2C9-4BD6-B55E-717148C3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46FA51-704D-45CF-BDDF-75E67BE5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9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0D124-9FB5-4EFA-A01D-7001EB46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EBC3FEA-4D3C-4224-B93C-0FE382D4A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4DE7D6-0149-475E-BCA9-A0BA79097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8B427A-7F30-4D96-A18B-76B1CBC8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AFA60A-7A5A-422D-BC11-6696B233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4CB06A-4BE9-4276-A706-35D6DCAC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343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1E03C-7909-4D00-B47B-53CAF9D1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EAFF5C-F801-4442-80C3-5F906FE8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44A852-7F86-4152-BA15-68E76092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11E2A4-1EFE-4D0F-9EE0-78F38444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7A5D4-6609-42DD-BA55-FEB30E97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456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2AFF12A-4AAD-422D-83A0-F577C8654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8BA23E-130C-42CE-A48A-B9A72C3E7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A858E7-7E1D-47EB-9A39-EC29F805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198432-CB3A-4467-AE69-81042AA0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0F7187-23F6-40E2-817D-942D46D8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33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3A4A-4386-4563-B0A4-ABD260B8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2E6413-DE7E-4CF9-B41C-9FFD6B12B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F29CB1-7A24-457D-816E-9AD80F4F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26367D-76AD-49AD-844F-2CE5CC81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6BD56B-0272-4AE9-A819-F054C0F8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77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CBB21-2DDB-4C83-9A46-31310DBE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3B00AA-69C1-4830-9390-114EF3CA7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488E11-DC37-42AA-82A5-7D4BEECB4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0918F8-1E0D-4C28-BA9B-5E4215B4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DF0401-8B07-4EFB-BF83-F36A610B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9FD146-13BC-400E-9C8C-17261ED2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46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206375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z="2000" dirty="0"/>
              <a:t>m</a:t>
            </a:r>
            <a:r>
              <a:rPr lang="de-DE" sz="2000" baseline="30000" dirty="0"/>
              <a:t>3</a:t>
            </a:r>
            <a:r>
              <a:rPr lang="de-DE" sz="2000" dirty="0"/>
              <a:t>uvi-Lab – mobile Unterrichtsvideografie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42900" y="1063625"/>
            <a:ext cx="61722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de-DE" altLang="de-DE" dirty="0"/>
              <a:t>am Bischöflichen Maria-Montessori-Schulzentrum Leipzig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92" r:id="rId2"/>
    <p:sldLayoutId id="2147483870" r:id="rId3"/>
    <p:sldLayoutId id="2147483877" r:id="rId4"/>
    <p:sldLayoutId id="2147483879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marR="0" indent="-3429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Symbol" panose="05050102010706020507" pitchFamily="18" charset="2"/>
        <a:buNone/>
        <a:tabLst/>
        <a:defRPr sz="1200" b="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5D88A9-C090-48B2-9A2A-D1BEFEC8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C704CE-3C22-4046-BE83-0446D193A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826040-8F8C-423B-8445-4A0DE793B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6B886-6A55-462B-8C43-9A2017092C6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D6BB2F-B6FE-46D2-848B-CCFC31768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724708-F7BB-4F38-94D3-0EAFB1530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79F6-FFC2-4411-8AF4-0C4289B5D1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9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5F6F8AC-59DD-4811-A0C4-BF221A32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AEDE61-6C4F-4CF2-9615-59F5289C2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055015-D719-4BF1-9D7B-AAC9866A9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16FB5-25E2-400A-83E2-2832E3880E14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7CFDB7-E491-45E8-A8E2-F585A004F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2A0900-F48B-4E09-B79A-FD4D68310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39A97-C3FB-4A52-BB03-643D51579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BE9765-4652-4749-AC4B-24C12AA7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3B08A7-5425-42A9-AA75-5309FFE99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0C0D9E-82CB-4302-A3F0-62E82C734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73311-66A2-40D8-8015-DBC07E0EA6B7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960FF2-ADE9-46E4-880B-1EF484FBB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317A24-3040-4601-BCE7-7A990EE38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F4FD4-7556-4D56-AA9D-EB43A5B544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90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erade Verbindung 9"/>
          <p:cNvCxnSpPr/>
          <p:nvPr userDrawn="1"/>
        </p:nvCxnSpPr>
        <p:spPr>
          <a:xfrm>
            <a:off x="0" y="155575"/>
            <a:ext cx="333375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0" y="4769366"/>
            <a:ext cx="547323" cy="324000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>
          <a:xfrm>
            <a:off x="333374" y="22671"/>
            <a:ext cx="652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n-lt"/>
              </a:rPr>
              <a:t>COFFEE CLUB | ECOLE</a:t>
            </a:r>
            <a:endParaRPr lang="de-DE" sz="1200" b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3" name="Gerade Verbindung 10"/>
          <p:cNvCxnSpPr/>
          <p:nvPr userDrawn="1"/>
        </p:nvCxnSpPr>
        <p:spPr>
          <a:xfrm>
            <a:off x="328420" y="4713670"/>
            <a:ext cx="6207608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82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93" r:id="rId2"/>
    <p:sldLayoutId id="2147483885" r:id="rId3"/>
    <p:sldLayoutId id="2147483886" r:id="rId4"/>
    <p:sldLayoutId id="2147483887" r:id="rId5"/>
    <p:sldLayoutId id="2147483888" r:id="rId6"/>
    <p:sldLayoutId id="2147483890" r:id="rId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162" userDrawn="1">
          <p15:clr>
            <a:srgbClr val="F26B43"/>
          </p15:clr>
        </p15:guide>
        <p15:guide id="2" pos="21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9E672A-6F47-4DDB-94F6-D2D485BB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42D76A-58E7-4000-98C0-196EA6E4E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5272CF-45B6-4D6D-8DCC-49816DCA6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6E039-5F7E-4E76-BCF9-334FAFF0A592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7E4B52-BD50-433C-B110-F6FBC4B7C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398C32-9EA5-45A6-AB28-F65A3AE5A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E24D3-6CCA-480C-A2CA-1AE65A65F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52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14A8D88-DF69-44FB-8972-46BB5E52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51968-781D-44BD-89B3-08380005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7E27CD-D715-43B5-B39E-0946979CB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E763-773F-44A7-9820-A1B075715BFA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F3CDCA-BC5C-4B0B-BB48-61CCA1A0C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1A4719-896D-4A19-B571-017E45D3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D498-F9F5-4C35-BFA8-FA0D396D03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5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10F06D-324F-4ACE-93C7-2A3B56DD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3FA7DE-D1B6-4163-BFED-3AEE670ED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B7C9E4-4470-4FED-BC19-98BF9138A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360BC-10D7-4487-8AA5-D8C58196C690}" type="datetimeFigureOut">
              <a:rPr lang="de-DE" smtClean="0"/>
              <a:t>07.02.2023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DE342A-7DDF-4E88-9A2D-5CFD7747B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8B63DC-3E95-40B3-9DDB-46AC72880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4163-BCBA-4231-8194-68BA5E479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99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pc-xp.cnrs.fr/Ampiric/Get_UTC_Time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education.virginia.edu/research-initiatives/research-centers-labs/center-advanced-study-teaching-and-learning/castl-measures/classroom-assessment-scoring-syste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pixabay.com/en/idea-cloud-think-concept-symbol-4810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300791" y="1718588"/>
            <a:ext cx="6037288" cy="209247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2800" cap="none" dirty="0"/>
              <a:t>ECOLE – </a:t>
            </a:r>
            <a:br>
              <a:rPr lang="en-US" sz="2800" cap="none" dirty="0"/>
            </a:br>
            <a:r>
              <a:rPr lang="en-US" sz="2800" cap="none" dirty="0" err="1"/>
              <a:t>E</a:t>
            </a:r>
            <a:r>
              <a:rPr lang="en-US" sz="2000" cap="none" dirty="0" err="1"/>
              <a:t>yetracking</a:t>
            </a:r>
            <a:r>
              <a:rPr lang="en-US" sz="2800" cap="none" dirty="0"/>
              <a:t> </a:t>
            </a:r>
            <a:r>
              <a:rPr lang="en-US" sz="2800" cap="none" dirty="0" err="1"/>
              <a:t>CO</a:t>
            </a:r>
            <a:r>
              <a:rPr lang="en-US" sz="2000" cap="none" dirty="0" err="1"/>
              <a:t>mparison</a:t>
            </a:r>
            <a:r>
              <a:rPr lang="en-US" sz="2800" cap="none" dirty="0"/>
              <a:t> </a:t>
            </a:r>
            <a:r>
              <a:rPr lang="en-US" sz="2000" cap="none" dirty="0"/>
              <a:t>of</a:t>
            </a:r>
            <a:r>
              <a:rPr lang="en-US" sz="2800" cap="none" dirty="0"/>
              <a:t> </a:t>
            </a:r>
            <a:r>
              <a:rPr lang="en-US" sz="2800" cap="none" dirty="0" err="1"/>
              <a:t>LE</a:t>
            </a:r>
            <a:r>
              <a:rPr lang="en-US" sz="2000" cap="none" dirty="0" err="1"/>
              <a:t>ssons</a:t>
            </a:r>
            <a:br>
              <a:rPr lang="de-DE" sz="1400" dirty="0"/>
            </a:br>
            <a:endParaRPr lang="de-DE" sz="3200" b="0" dirty="0"/>
          </a:p>
        </p:txBody>
      </p:sp>
      <p:sp>
        <p:nvSpPr>
          <p:cNvPr id="17414" name="Inhaltsplatzhalter 3"/>
          <p:cNvSpPr>
            <a:spLocks noGrp="1"/>
          </p:cNvSpPr>
          <p:nvPr>
            <p:ph type="body" sz="quarter" idx="13"/>
          </p:nvPr>
        </p:nvSpPr>
        <p:spPr>
          <a:xfrm>
            <a:off x="296111" y="3633583"/>
            <a:ext cx="6261098" cy="1122720"/>
          </a:xfrm>
        </p:spPr>
        <p:txBody>
          <a:bodyPr/>
          <a:lstStyle/>
          <a:p>
            <a:pPr marL="0" indent="0" eaLnBrk="1" hangingPunct="1"/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Mandy Klatt</a:t>
            </a:r>
          </a:p>
          <a:p>
            <a:pPr marL="0" indent="0" eaLnBrk="1" hangingPunct="1"/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01/02/2023</a:t>
            </a:r>
          </a:p>
          <a:p>
            <a:pPr marL="0" indent="0"/>
            <a:r>
              <a:rPr lang="de-DE" sz="1200" dirty="0" err="1"/>
              <a:t>Empirical</a:t>
            </a:r>
            <a:r>
              <a:rPr lang="de-DE" sz="1200" dirty="0"/>
              <a:t> School and </a:t>
            </a:r>
            <a:r>
              <a:rPr lang="de-DE" sz="1200" dirty="0" err="1"/>
              <a:t>Classroom</a:t>
            </a:r>
            <a:r>
              <a:rPr lang="de-DE" sz="1200" dirty="0"/>
              <a:t> Research</a:t>
            </a:r>
          </a:p>
          <a:p>
            <a:pPr marL="0" indent="0" eaLnBrk="1" hangingPunct="1"/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3ECC13-303D-41BD-932E-16CD85731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072" y="44958"/>
            <a:ext cx="3429000" cy="10813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6340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EF4C221-7E34-4661-BC8A-F1EDEE798260}"/>
              </a:ext>
            </a:extLst>
          </p:cNvPr>
          <p:cNvSpPr txBox="1">
            <a:spLocks/>
          </p:cNvSpPr>
          <p:nvPr/>
        </p:nvSpPr>
        <p:spPr>
          <a:xfrm>
            <a:off x="342900" y="1034988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DESIGN &amp; </a:t>
            </a:r>
            <a:r>
              <a:rPr lang="de-DE" dirty="0" err="1"/>
              <a:t>Procedure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711BF7-DD02-4E7F-8A15-AC4BFC8770BA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2AC5226-5BE2-4E1C-8A45-352670A5630F}"/>
              </a:ext>
            </a:extLst>
          </p:cNvPr>
          <p:cNvSpPr/>
          <p:nvPr/>
        </p:nvSpPr>
        <p:spPr>
          <a:xfrm>
            <a:off x="342899" y="1628683"/>
            <a:ext cx="5750572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20min lessons: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9 min teacher centered activity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n-lt"/>
              </a:rPr>
              <a:t>"common" time 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 min transition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9 min student centered activity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n-lt"/>
              </a:rPr>
              <a:t>example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French: "the conjugation“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Mathematics: "the orders of magnitude"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32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EYE TRACKING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50" name="Picture 2" descr="Tobii Pro Glasses 3 component parts">
            <a:extLst>
              <a:ext uri="{FF2B5EF4-FFF2-40B4-BE49-F238E27FC236}">
                <a16:creationId xmlns:a16="http://schemas.microsoft.com/office/drawing/2014/main" id="{65A79739-3729-49DB-9CF6-5D5DE0750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19463" r="14819" b="16272"/>
          <a:stretch/>
        </p:blipFill>
        <p:spPr bwMode="auto">
          <a:xfrm>
            <a:off x="1027208" y="1678880"/>
            <a:ext cx="4526926" cy="27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B058A64-2427-49BC-AF7D-BBCB5F0006C0}"/>
              </a:ext>
            </a:extLst>
          </p:cNvPr>
          <p:cNvSpPr/>
          <p:nvPr/>
        </p:nvSpPr>
        <p:spPr>
          <a:xfrm>
            <a:off x="4950700" y="4226558"/>
            <a:ext cx="174926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+mn-lt"/>
              </a:rPr>
              <a:t>Tobii Glasses 3</a:t>
            </a:r>
          </a:p>
        </p:txBody>
      </p:sp>
    </p:spTree>
    <p:extLst>
      <p:ext uri="{BB962C8B-B14F-4D97-AF65-F5344CB8AC3E}">
        <p14:creationId xmlns:p14="http://schemas.microsoft.com/office/powerpoint/2010/main" val="35634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EYE TRACKING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058A64-2427-49BC-AF7D-BBCB5F0006C0}"/>
              </a:ext>
            </a:extLst>
          </p:cNvPr>
          <p:cNvSpPr/>
          <p:nvPr/>
        </p:nvSpPr>
        <p:spPr>
          <a:xfrm>
            <a:off x="315200" y="1771511"/>
            <a:ext cx="5577232" cy="1703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Heatmaps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Duration and number of fixations on relevant AOIs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0301AB1-126E-4F91-82A6-CAB1A1FD36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2285682"/>
            <a:ext cx="5727700" cy="22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EYE TRACKING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058A64-2427-49BC-AF7D-BBCB5F0006C0}"/>
              </a:ext>
            </a:extLst>
          </p:cNvPr>
          <p:cNvSpPr/>
          <p:nvPr/>
        </p:nvSpPr>
        <p:spPr>
          <a:xfrm>
            <a:off x="315200" y="1771511"/>
            <a:ext cx="1755609" cy="2118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Heatmaps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Scanpaths</a:t>
            </a:r>
            <a:r>
              <a:rPr lang="en-US" dirty="0">
                <a:latin typeface="+mn-lt"/>
              </a:rPr>
              <a:t> 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10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A881EDB-1D25-4949-A302-F5DD4949F5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89" y="2105340"/>
            <a:ext cx="3544147" cy="2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EYE TRACKING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058A64-2427-49BC-AF7D-BBCB5F0006C0}"/>
              </a:ext>
            </a:extLst>
          </p:cNvPr>
          <p:cNvSpPr/>
          <p:nvPr/>
        </p:nvSpPr>
        <p:spPr>
          <a:xfrm>
            <a:off x="315200" y="1771511"/>
            <a:ext cx="5577232" cy="2534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Heatmaps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Scanpaths</a:t>
            </a:r>
            <a:r>
              <a:rPr lang="en-US" dirty="0">
                <a:latin typeface="+mn-lt"/>
              </a:rPr>
              <a:t> 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Duration and number of fixations on relevant AOIs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894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PHYSIOLOGICAL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586D5A-BBB4-4A67-B4AA-2E35EB23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72" y="1749808"/>
            <a:ext cx="6241011" cy="291116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5209223" y="4304557"/>
            <a:ext cx="1648777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n-US" sz="1400" dirty="0" err="1"/>
              <a:t>Empatica</a:t>
            </a:r>
            <a:r>
              <a:rPr lang="en-US" sz="1400" dirty="0"/>
              <a:t> E4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099984-F132-4517-B8AB-A98F3227E87E}"/>
              </a:ext>
            </a:extLst>
          </p:cNvPr>
          <p:cNvSpPr txBox="1"/>
          <p:nvPr/>
        </p:nvSpPr>
        <p:spPr>
          <a:xfrm>
            <a:off x="270517" y="3904105"/>
            <a:ext cx="2269483" cy="69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à"/>
            </a:pPr>
            <a:r>
              <a:rPr lang="en-US" sz="1400" dirty="0"/>
              <a:t>electrodermal activity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à"/>
            </a:pPr>
            <a:r>
              <a:rPr lang="en-US" sz="1400" dirty="0"/>
              <a:t>heart rate variability  </a:t>
            </a:r>
          </a:p>
        </p:txBody>
      </p:sp>
    </p:spTree>
    <p:extLst>
      <p:ext uri="{BB962C8B-B14F-4D97-AF65-F5344CB8AC3E}">
        <p14:creationId xmlns:p14="http://schemas.microsoft.com/office/powerpoint/2010/main" val="18971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PHYSIOLOGICAL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+mn-lt"/>
                <a:cs typeface="Arial" panose="020B0604020202020204" pitchFamily="34" charset="0"/>
              </a:rPr>
              <a:t>Preliminary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+mn-lt"/>
                <a:cs typeface="Arial" panose="020B0604020202020204" pitchFamily="34" charset="0"/>
              </a:rPr>
              <a:t>Results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+mn-lt"/>
              </a:rPr>
              <a:t>Limitations</a:t>
            </a:r>
            <a:r>
              <a:rPr lang="de-DE" sz="800" dirty="0">
                <a:latin typeface="+mn-lt"/>
              </a:rPr>
              <a:t> &amp; </a:t>
            </a:r>
            <a:r>
              <a:rPr lang="de-DE" sz="800" dirty="0" err="1">
                <a:latin typeface="+mn-lt"/>
              </a:rPr>
              <a:t>Implications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5516033" y="4355542"/>
            <a:ext cx="1648777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n-US" sz="1400" dirty="0" err="1"/>
              <a:t>Empatica</a:t>
            </a:r>
            <a:r>
              <a:rPr lang="en-US" sz="1400" dirty="0"/>
              <a:t> E4 </a:t>
            </a:r>
          </a:p>
        </p:txBody>
      </p:sp>
      <p:pic>
        <p:nvPicPr>
          <p:cNvPr id="9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AE26D8-CD8D-45B8-B931-8AA838F1B9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7" y="1765197"/>
            <a:ext cx="4626926" cy="28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BEHAVORIAL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346472" y="1656329"/>
            <a:ext cx="5195163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teachers’ position in the classroom via indoor tracking</a:t>
            </a:r>
          </a:p>
        </p:txBody>
      </p:sp>
      <p:pic>
        <p:nvPicPr>
          <p:cNvPr id="13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ABF9CD-C2B0-4F5D-AFAA-49AE1FBC4F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4" y="2357849"/>
            <a:ext cx="5727700" cy="1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TEACHER - BEHAVORIAL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346472" y="1678880"/>
            <a:ext cx="5195163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Body tracking via video data 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4DC03004-2839-4AA6-BB84-D6E452CD844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1" t="10991" r="2893" b="36639"/>
          <a:stretch/>
        </p:blipFill>
        <p:spPr bwMode="auto">
          <a:xfrm>
            <a:off x="1178551" y="2076983"/>
            <a:ext cx="4295150" cy="2559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92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STUDENTS - BEHAVORIAL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346472" y="1678880"/>
            <a:ext cx="5195163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Face detection via video data </a:t>
            </a:r>
          </a:p>
        </p:txBody>
      </p:sp>
      <p:pic>
        <p:nvPicPr>
          <p:cNvPr id="9" name="Picture 9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0FC651A9-5449-45D5-A68A-1C56724F0F2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5643" r="10124" b="13279"/>
          <a:stretch/>
        </p:blipFill>
        <p:spPr bwMode="auto">
          <a:xfrm>
            <a:off x="1222587" y="2076983"/>
            <a:ext cx="3896360" cy="261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42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844" y="443714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 err="1"/>
              <a:t>Theoretical</a:t>
            </a:r>
            <a:r>
              <a:rPr lang="de-DE" sz="1800" b="1" dirty="0"/>
              <a:t> </a:t>
            </a:r>
            <a:r>
              <a:rPr lang="de-DE" sz="1800" b="1" dirty="0" err="1"/>
              <a:t>background</a:t>
            </a:r>
            <a:endParaRPr lang="de-DE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7710B7F-FDA0-455C-A0B7-B63C200E80BC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Method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5E9D96-8B40-4496-9F31-65A62A5EC61E}"/>
              </a:ext>
            </a:extLst>
          </p:cNvPr>
          <p:cNvSpPr txBox="1"/>
          <p:nvPr/>
        </p:nvSpPr>
        <p:spPr>
          <a:xfrm>
            <a:off x="373844" y="1075546"/>
            <a:ext cx="6076712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teachers require different approaches for math and literacy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+mn-lt"/>
                <a:cs typeface="Arial" panose="020B0604020202020204" pitchFamily="34" charset="0"/>
              </a:rPr>
              <a:t>Leshem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 &amp; </a:t>
            </a:r>
            <a:r>
              <a:rPr lang="en-US" sz="1200" dirty="0" err="1">
                <a:latin typeface="+mn-lt"/>
                <a:cs typeface="Arial" panose="020B0604020202020204" pitchFamily="34" charset="0"/>
              </a:rPr>
              <a:t>Markovits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, 2013)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teachers' beliefs play a crucial role: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14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mathematics is a formal way of representing reality; students should acquire a collection of skills and algorithms </a:t>
            </a:r>
            <a:r>
              <a:rPr lang="en-US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(Zakaria &amp; </a:t>
            </a:r>
            <a:r>
              <a:rPr lang="en-US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Musiran</a:t>
            </a:r>
            <a:r>
              <a:rPr lang="en-US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, 2010)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14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creativity in language literacy is expressed by the variety of interpretations and the inclusion of students' personal experience </a:t>
            </a:r>
            <a:r>
              <a:rPr lang="en-US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Leshem</a:t>
            </a:r>
            <a:r>
              <a:rPr lang="en-US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n-US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Markovits</a:t>
            </a:r>
            <a:r>
              <a:rPr lang="en-US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, 2013)</a:t>
            </a:r>
            <a:endParaRPr lang="en-US" sz="14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discrepancies in teacher's beliefs lead to adoptions of different teaching strategies and class practices</a:t>
            </a:r>
          </a:p>
        </p:txBody>
      </p:sp>
    </p:spTree>
    <p:extLst>
      <p:ext uri="{BB962C8B-B14F-4D97-AF65-F5344CB8AC3E}">
        <p14:creationId xmlns:p14="http://schemas.microsoft.com/office/powerpoint/2010/main" val="177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3FBFC6-B391-44F2-84CE-C17812166828}"/>
              </a:ext>
            </a:extLst>
          </p:cNvPr>
          <p:cNvSpPr txBox="1"/>
          <p:nvPr/>
        </p:nvSpPr>
        <p:spPr>
          <a:xfrm>
            <a:off x="346472" y="1317775"/>
            <a:ext cx="6172200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STUDENTS - BEHAVORIAL DATA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0FD159-3FD9-464C-86C1-F601089B16AB}"/>
              </a:ext>
            </a:extLst>
          </p:cNvPr>
          <p:cNvSpPr txBox="1"/>
          <p:nvPr/>
        </p:nvSpPr>
        <p:spPr>
          <a:xfrm>
            <a:off x="346472" y="1678880"/>
            <a:ext cx="5195163" cy="375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volume in the classroom via audio data</a:t>
            </a:r>
          </a:p>
        </p:txBody>
      </p:sp>
      <p:pic>
        <p:nvPicPr>
          <p:cNvPr id="9" name="Picture 12" descr="Chart&#10;&#10;Description automatically generated">
            <a:extLst>
              <a:ext uri="{FF2B5EF4-FFF2-40B4-BE49-F238E27FC236}">
                <a16:creationId xmlns:a16="http://schemas.microsoft.com/office/drawing/2014/main" id="{A728F8DD-17FA-48E1-A65A-0BE49C4903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0" y="2140276"/>
            <a:ext cx="4168780" cy="25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5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46E427-9E21-4CDB-8051-7966C77C6869}"/>
              </a:ext>
            </a:extLst>
          </p:cNvPr>
          <p:cNvSpPr txBox="1"/>
          <p:nvPr/>
        </p:nvSpPr>
        <p:spPr>
          <a:xfrm>
            <a:off x="346472" y="1320074"/>
            <a:ext cx="61722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TEACHER - QUESTIONNAIRE DATA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4A6968-57DB-4909-8B43-6366B574C0FE}"/>
              </a:ext>
            </a:extLst>
          </p:cNvPr>
          <p:cNvSpPr txBox="1"/>
          <p:nvPr/>
        </p:nvSpPr>
        <p:spPr>
          <a:xfrm>
            <a:off x="342900" y="1794854"/>
            <a:ext cx="6172200" cy="128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e-DE" dirty="0"/>
              <a:t>Teacher </a:t>
            </a:r>
            <a:r>
              <a:rPr lang="de-DE" dirty="0" err="1"/>
              <a:t>self-concept</a:t>
            </a:r>
            <a:r>
              <a:rPr lang="de-DE" dirty="0"/>
              <a:t> (</a:t>
            </a:r>
            <a:r>
              <a:rPr lang="de-DE" dirty="0" err="1"/>
              <a:t>Retelsdorf</a:t>
            </a:r>
            <a:r>
              <a:rPr lang="de-DE" dirty="0"/>
              <a:t> et al., 2014)</a:t>
            </a:r>
          </a:p>
          <a:p>
            <a:pPr marL="628650" lvl="1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e-DE" dirty="0"/>
              <a:t>Self-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related</a:t>
            </a:r>
            <a:endParaRPr lang="de-DE" dirty="0"/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e-DE" dirty="0"/>
              <a:t>Teacher </a:t>
            </a:r>
            <a:r>
              <a:rPr lang="de-DE" dirty="0" err="1"/>
              <a:t>self-efficacy</a:t>
            </a:r>
            <a:r>
              <a:rPr lang="de-DE" dirty="0"/>
              <a:t> (Schwarzer &amp; Schmitz, 1999)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3F6E0CD-1C5F-44FD-953E-E1BFF6733BC3}"/>
              </a:ext>
            </a:extLst>
          </p:cNvPr>
          <p:cNvCxnSpPr>
            <a:cxnSpLocks/>
          </p:cNvCxnSpPr>
          <p:nvPr/>
        </p:nvCxnSpPr>
        <p:spPr>
          <a:xfrm>
            <a:off x="2815167" y="3179233"/>
            <a:ext cx="0" cy="690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E1775300-D6F5-4888-B999-51E82F10545E}"/>
              </a:ext>
            </a:extLst>
          </p:cNvPr>
          <p:cNvSpPr txBox="1"/>
          <p:nvPr/>
        </p:nvSpPr>
        <p:spPr>
          <a:xfrm>
            <a:off x="1858433" y="4037409"/>
            <a:ext cx="6172200" cy="456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GB" dirty="0"/>
              <a:t>Questionnaires in French </a:t>
            </a:r>
          </a:p>
        </p:txBody>
      </p:sp>
    </p:spTree>
    <p:extLst>
      <p:ext uri="{BB962C8B-B14F-4D97-AF65-F5344CB8AC3E}">
        <p14:creationId xmlns:p14="http://schemas.microsoft.com/office/powerpoint/2010/main" val="18139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403196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6472" y="855169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INSTRUMENTS</a:t>
            </a:r>
            <a:endParaRPr lang="de-DE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46E427-9E21-4CDB-8051-7966C77C6869}"/>
              </a:ext>
            </a:extLst>
          </p:cNvPr>
          <p:cNvSpPr txBox="1"/>
          <p:nvPr/>
        </p:nvSpPr>
        <p:spPr>
          <a:xfrm>
            <a:off x="346472" y="1320074"/>
            <a:ext cx="61722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STUDENT - QUESTIONNAIRE DATA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4A6968-57DB-4909-8B43-6366B574C0FE}"/>
              </a:ext>
            </a:extLst>
          </p:cNvPr>
          <p:cNvSpPr txBox="1"/>
          <p:nvPr/>
        </p:nvSpPr>
        <p:spPr>
          <a:xfrm>
            <a:off x="342900" y="1794854"/>
            <a:ext cx="61722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Achievement goals </a:t>
            </a:r>
            <a:r>
              <a:rPr lang="en-US" sz="1200" dirty="0"/>
              <a:t>(12 items questionnaire from):</a:t>
            </a:r>
            <a:endParaRPr lang="de-DE" sz="1200" dirty="0"/>
          </a:p>
          <a:p>
            <a:r>
              <a:rPr lang="fr-FR" sz="1200" dirty="0"/>
              <a:t>Elliot, A. J., &amp; Murayama, K. (2008). </a:t>
            </a:r>
            <a:r>
              <a:rPr lang="en-US" sz="1200" dirty="0"/>
              <a:t>On the measurement of achievement goals: Critique, illustration, and application. Journal of educational psychology, 100(3), 613.</a:t>
            </a:r>
            <a:endParaRPr lang="de-DE" sz="1200" dirty="0"/>
          </a:p>
          <a:p>
            <a:r>
              <a:rPr lang="en-US" sz="1200" dirty="0"/>
              <a:t> </a:t>
            </a:r>
            <a:endParaRPr lang="de-DE" sz="1200" dirty="0"/>
          </a:p>
          <a:p>
            <a:r>
              <a:rPr lang="en-US" sz="1200" b="1" dirty="0"/>
              <a:t>Anxiety state </a:t>
            </a:r>
            <a:r>
              <a:rPr lang="en-US" sz="1200" dirty="0"/>
              <a:t>(Davey et al., 2007):</a:t>
            </a:r>
            <a:endParaRPr lang="de-DE" sz="1200" dirty="0"/>
          </a:p>
          <a:p>
            <a:r>
              <a:rPr lang="en-US" sz="1200" dirty="0"/>
              <a:t>Before / After completing the XXX lesson, how anxious are you feeling at this moment? Likert scale with 11 boxes, between 0 "Not at all anxious" and 10 "Extremely anxious</a:t>
            </a:r>
            <a:endParaRPr lang="de-DE" sz="1200" dirty="0"/>
          </a:p>
          <a:p>
            <a:r>
              <a:rPr lang="en-US" sz="1200" dirty="0"/>
              <a:t> </a:t>
            </a:r>
            <a:endParaRPr lang="de-DE" sz="1200" dirty="0"/>
          </a:p>
          <a:p>
            <a:r>
              <a:rPr lang="en-US" sz="1200" b="1" dirty="0"/>
              <a:t>Self-confidence </a:t>
            </a:r>
            <a:r>
              <a:rPr lang="en-US" sz="1200" dirty="0"/>
              <a:t>(Krane, 1994):</a:t>
            </a:r>
            <a:endParaRPr lang="de-DE" sz="1200" dirty="0"/>
          </a:p>
          <a:p>
            <a:r>
              <a:rPr lang="en-US" sz="1200" dirty="0"/>
              <a:t>Before / After completing the XXX course, how confident do you feel at this moment? Likert scale with 11 cells, between 0 "Not at all confident" and 10 "Very confident”</a:t>
            </a:r>
            <a:endParaRPr lang="de-DE" sz="1200" dirty="0"/>
          </a:p>
          <a:p>
            <a:r>
              <a:rPr lang="en-US" sz="1200" dirty="0"/>
              <a:t> </a:t>
            </a:r>
            <a:endParaRPr lang="de-DE" sz="1200" dirty="0"/>
          </a:p>
          <a:p>
            <a:r>
              <a:rPr lang="en-US" sz="1200" b="1" dirty="0"/>
              <a:t>Enjoyment</a:t>
            </a:r>
            <a:r>
              <a:rPr lang="en-US" sz="1200" dirty="0"/>
              <a:t> (Kim et al., 2016):</a:t>
            </a:r>
            <a:endParaRPr lang="de-DE" sz="1200" dirty="0"/>
          </a:p>
          <a:p>
            <a:r>
              <a:rPr lang="en-US" sz="1200" dirty="0"/>
              <a:t>Before / After completing the XXX course, what is your level of enjoyment at this moment? Likert scale with 11 boxes, between 0 "No pleasure" and 10 "A lot of pleasure"    </a:t>
            </a:r>
            <a:endParaRPr 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20AA6-D650-4102-B78B-8F853CB20AA4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4273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2900" y="1026661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DATA TREATMENT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82FF62-64A7-4D37-AB1C-0DED50D94BEF}"/>
              </a:ext>
            </a:extLst>
          </p:cNvPr>
          <p:cNvSpPr txBox="1"/>
          <p:nvPr/>
        </p:nvSpPr>
        <p:spPr>
          <a:xfrm>
            <a:off x="384571" y="1608352"/>
            <a:ext cx="6134101" cy="296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Python</a:t>
            </a:r>
            <a:r>
              <a:rPr lang="en-US" sz="1400" dirty="0"/>
              <a:t>: video analysis of the teachers (machine learning and posture/gesture detection) and of the students (face recognition, e.g. count the % of time student look at the whiteboard)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Boris</a:t>
            </a:r>
            <a:r>
              <a:rPr lang="en-US" sz="1400" dirty="0"/>
              <a:t>: coding different event during the lessons (coding must be done by a native French speaker)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DaVinci resolve 18 / Adobe Premiere</a:t>
            </a:r>
            <a:r>
              <a:rPr lang="en-US" sz="1400" dirty="0"/>
              <a:t>: synchronize video and audio recording (based on clap)</a:t>
            </a:r>
            <a:endParaRPr lang="de-DE" sz="1400" dirty="0"/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Audacity / Adobe Audition</a:t>
            </a:r>
            <a:r>
              <a:rPr lang="en-US" sz="1400" dirty="0"/>
              <a:t>: to denoise the audio signals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Tobii Pro Lab</a:t>
            </a:r>
            <a:r>
              <a:rPr lang="en-US" sz="1400" dirty="0"/>
              <a:t>: analysis of eye tracking data from Tobii Glasses 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603180-EED1-4FB4-8834-926A7573A480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6CFCC69-9221-47A8-A2C3-B18A1BA76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4273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BE0EC78-7DF9-432F-97CD-BFEC094E499B}"/>
              </a:ext>
            </a:extLst>
          </p:cNvPr>
          <p:cNvSpPr txBox="1">
            <a:spLocks/>
          </p:cNvSpPr>
          <p:nvPr/>
        </p:nvSpPr>
        <p:spPr>
          <a:xfrm>
            <a:off x="342900" y="1026661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DATA TREATMENT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82FF62-64A7-4D37-AB1C-0DED50D94BEF}"/>
              </a:ext>
            </a:extLst>
          </p:cNvPr>
          <p:cNvSpPr txBox="1"/>
          <p:nvPr/>
        </p:nvSpPr>
        <p:spPr>
          <a:xfrm>
            <a:off x="342900" y="1595201"/>
            <a:ext cx="6216757" cy="3145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 err="1"/>
              <a:t>Empatica</a:t>
            </a:r>
            <a:r>
              <a:rPr lang="en-US" sz="1400" b="1" dirty="0"/>
              <a:t> E4 connect </a:t>
            </a:r>
            <a:r>
              <a:rPr lang="en-US" sz="1400" dirty="0"/>
              <a:t>(online): data from the bracelet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physiological measures (text files)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 err="1"/>
              <a:t>Quuppa</a:t>
            </a:r>
            <a:r>
              <a:rPr lang="en-US" sz="1400" dirty="0"/>
              <a:t> (indoor tracking): data from the indoor tracking system (text file)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MIT App Inventor OU Unity 3D</a:t>
            </a:r>
            <a:r>
              <a:rPr lang="en-US" sz="1400" dirty="0"/>
              <a:t>: to create the questionnaire on tablets</a:t>
            </a:r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JavaScript</a:t>
            </a:r>
            <a:r>
              <a:rPr lang="en-US" sz="1400" dirty="0"/>
              <a:t>: to create online app for clap and get the UTC time (currently saved on CNRS Server)</a:t>
            </a:r>
            <a:r>
              <a:rPr lang="de-DE" sz="1400" dirty="0"/>
              <a:t> </a:t>
            </a:r>
            <a:r>
              <a:rPr lang="en-US" sz="1100" dirty="0">
                <a:hlinkClick r:id="rId3"/>
              </a:rPr>
              <a:t>https://lpc-xp.cnrs.fr/Ampiric/Get_UTC_Time.html</a:t>
            </a:r>
            <a:endParaRPr lang="en-US" sz="1100" dirty="0"/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CLASS</a:t>
            </a:r>
            <a:r>
              <a:rPr lang="en-US" sz="1400" dirty="0"/>
              <a:t>: use the CLASS to detect the event on the video?</a:t>
            </a:r>
            <a:br>
              <a:rPr lang="en-US" sz="1400" dirty="0"/>
            </a:br>
            <a:r>
              <a:rPr lang="en-US" sz="1100" dirty="0">
                <a:hlinkClick r:id="rId4"/>
              </a:rPr>
              <a:t>https://education.virginia.edu/research-initiatives/research-centers-labs/center-advanced-study-teaching-and-learning/castl-measures/classroom-assessment-scoring-system</a:t>
            </a:r>
            <a:endParaRPr lang="en-US" sz="1100" dirty="0"/>
          </a:p>
          <a:p>
            <a:pPr marL="171450" indent="-1714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603180-EED1-4FB4-8834-926A7573A480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14D6B7-BAA8-4D19-9FC9-14412220A4C3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93E681-520D-42FE-B452-66A9DBD00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673"/>
          <a:stretch/>
        </p:blipFill>
        <p:spPr>
          <a:xfrm>
            <a:off x="937646" y="303609"/>
            <a:ext cx="5920353" cy="4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844" y="443714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 err="1"/>
              <a:t>Theoretical</a:t>
            </a:r>
            <a:r>
              <a:rPr lang="de-DE" sz="1800" b="1" dirty="0"/>
              <a:t> </a:t>
            </a:r>
            <a:r>
              <a:rPr lang="de-DE" sz="1800" b="1" dirty="0" err="1"/>
              <a:t>background</a:t>
            </a:r>
            <a:endParaRPr lang="de-DE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7710B7F-FDA0-455C-A0B7-B63C200E80BC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Method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5E9D96-8B40-4496-9F31-65A62A5EC61E}"/>
              </a:ext>
            </a:extLst>
          </p:cNvPr>
          <p:cNvSpPr txBox="1"/>
          <p:nvPr/>
        </p:nvSpPr>
        <p:spPr>
          <a:xfrm>
            <a:off x="373844" y="914036"/>
            <a:ext cx="6262196" cy="384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Huang (2018) investigated teachers’ gaze behavior for two subjects: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10 teachers taught Literacy and Math (45min) with 10 classrooms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each teacher taught both subjects to the same group of students in the same classroom, but on different days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ASL Mobile Eye system recorded teacher's eye movement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results: 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Distribution of fixations (Attention): Math = Literacy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latin typeface="+mn-lt"/>
              </a:rPr>
              <a:t>Fixation </a:t>
            </a:r>
            <a:r>
              <a:rPr lang="de-DE" sz="1200" dirty="0" err="1">
                <a:latin typeface="+mn-lt"/>
              </a:rPr>
              <a:t>duration</a:t>
            </a:r>
            <a:r>
              <a:rPr lang="de-DE" sz="1200" dirty="0">
                <a:latin typeface="+mn-lt"/>
              </a:rPr>
              <a:t> (Monitoring) on </a:t>
            </a:r>
            <a:r>
              <a:rPr lang="de-DE" sz="1200" dirty="0" err="1">
                <a:latin typeface="+mn-lt"/>
              </a:rPr>
              <a:t>students</a:t>
            </a:r>
            <a:r>
              <a:rPr lang="de-DE" sz="1200" dirty="0">
                <a:latin typeface="+mn-lt"/>
              </a:rPr>
              <a:t>: </a:t>
            </a:r>
            <a:r>
              <a:rPr lang="de-DE" sz="1200" dirty="0" err="1">
                <a:latin typeface="+mn-lt"/>
              </a:rPr>
              <a:t>Literacy</a:t>
            </a:r>
            <a:r>
              <a:rPr lang="de-DE" sz="1200" dirty="0">
                <a:latin typeface="+mn-lt"/>
              </a:rPr>
              <a:t> &gt; Math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Fixation count Monitoring on students: L</a:t>
            </a:r>
            <a:r>
              <a:rPr lang="de-DE" sz="1200" dirty="0" err="1">
                <a:latin typeface="+mn-lt"/>
              </a:rPr>
              <a:t>iteracy</a:t>
            </a:r>
            <a:r>
              <a:rPr lang="de-DE" sz="1200" dirty="0">
                <a:latin typeface="+mn-lt"/>
              </a:rPr>
              <a:t> &gt; Math</a:t>
            </a:r>
            <a:endParaRPr lang="en-US" sz="72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00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844" y="443714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 err="1"/>
              <a:t>Theoretical</a:t>
            </a:r>
            <a:r>
              <a:rPr lang="de-DE" sz="1800" b="1" dirty="0"/>
              <a:t> </a:t>
            </a:r>
            <a:r>
              <a:rPr lang="de-DE" sz="1800" b="1" dirty="0" err="1"/>
              <a:t>background</a:t>
            </a:r>
            <a:endParaRPr lang="de-DE" sz="1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7710B7F-FDA0-455C-A0B7-B63C200E80BC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Method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5E9D96-8B40-4496-9F31-65A62A5EC61E}"/>
              </a:ext>
            </a:extLst>
          </p:cNvPr>
          <p:cNvSpPr txBox="1"/>
          <p:nvPr/>
        </p:nvSpPr>
        <p:spPr>
          <a:xfrm>
            <a:off x="373844" y="1114519"/>
            <a:ext cx="6262196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Huang (2018):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small sample (</a:t>
            </a:r>
            <a:r>
              <a:rPr lang="en-US" sz="1600" i="1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= 10)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investigated only teachers’ oculomotor behavior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research gap related to teacher behavior in different subjects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deeper understanding of teacher behavior in two subjects (Math and French)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à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combination of new methodological approaches (eye tracking, indoor tracking, questionnaire, etc.)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à"/>
            </a:pPr>
            <a:endParaRPr lang="en-US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10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1FE973D-FC56-4B43-885B-369F15A023DA}"/>
              </a:ext>
            </a:extLst>
          </p:cNvPr>
          <p:cNvSpPr txBox="1">
            <a:spLocks/>
          </p:cNvSpPr>
          <p:nvPr/>
        </p:nvSpPr>
        <p:spPr>
          <a:xfrm>
            <a:off x="379292" y="390313"/>
            <a:ext cx="6172200" cy="4400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/>
              <a:t>Research Question</a:t>
            </a:r>
            <a:endParaRPr lang="de-DE" sz="18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E18BB6B-75D3-4EA9-9910-95EA1C23E182}"/>
              </a:ext>
            </a:extLst>
          </p:cNvPr>
          <p:cNvSpPr/>
          <p:nvPr/>
        </p:nvSpPr>
        <p:spPr>
          <a:xfrm>
            <a:off x="379292" y="847340"/>
            <a:ext cx="5995506" cy="3924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>
                <a:latin typeface="+mn-lt"/>
              </a:rPr>
              <a:t>Do math and literacy teachers’ differ in their …</a:t>
            </a: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1600" dirty="0">
                <a:latin typeface="+mn-lt"/>
              </a:rPr>
              <a:t>eye movements</a:t>
            </a:r>
            <a:endParaRPr lang="de-DE" sz="1600" dirty="0">
              <a:latin typeface="+mn-lt"/>
            </a:endParaRP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de-DE" sz="1600" dirty="0" err="1">
                <a:latin typeface="+mn-lt"/>
              </a:rPr>
              <a:t>physiological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measures</a:t>
            </a:r>
            <a:endParaRPr lang="de-DE" sz="1600" dirty="0">
              <a:latin typeface="+mn-lt"/>
            </a:endParaRP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de-DE" sz="1600" dirty="0">
                <a:latin typeface="+mn-lt"/>
              </a:rPr>
              <a:t>behavioral </a:t>
            </a:r>
            <a:r>
              <a:rPr lang="de-DE" sz="1600" dirty="0" err="1">
                <a:latin typeface="+mn-lt"/>
              </a:rPr>
              <a:t>patterns</a:t>
            </a:r>
            <a:endParaRPr lang="de-DE" sz="1600" dirty="0">
              <a:latin typeface="+mn-lt"/>
            </a:endParaRP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de-DE" sz="1600" dirty="0">
                <a:latin typeface="+mn-lt"/>
              </a:rPr>
              <a:t>(</a:t>
            </a:r>
            <a:r>
              <a:rPr lang="de-DE" sz="1600" dirty="0" err="1">
                <a:latin typeface="+mn-lt"/>
              </a:rPr>
              <a:t>subject</a:t>
            </a:r>
            <a:r>
              <a:rPr lang="de-DE" sz="1600" dirty="0">
                <a:latin typeface="+mn-lt"/>
              </a:rPr>
              <a:t>) beliefs / </a:t>
            </a:r>
            <a:r>
              <a:rPr lang="de-DE" sz="1600" dirty="0" err="1">
                <a:latin typeface="+mn-lt"/>
              </a:rPr>
              <a:t>self-concepts</a:t>
            </a:r>
            <a:r>
              <a:rPr lang="de-DE" sz="1600" dirty="0">
                <a:latin typeface="+mn-lt"/>
              </a:rPr>
              <a:t>? 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>
                <a:latin typeface="+mn-lt"/>
              </a:rPr>
              <a:t>What is the role of students’</a:t>
            </a: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1600" dirty="0">
                <a:latin typeface="+mn-lt"/>
              </a:rPr>
              <a:t>skill level</a:t>
            </a: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1600" dirty="0">
                <a:latin typeface="+mn-lt"/>
              </a:rPr>
              <a:t>anxiety state</a:t>
            </a: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1600" dirty="0">
                <a:latin typeface="+mn-lt"/>
              </a:rPr>
              <a:t>self-confidence</a:t>
            </a:r>
          </a:p>
          <a:p>
            <a:pPr marL="800100" lvl="1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1600" dirty="0">
                <a:latin typeface="+mn-lt"/>
              </a:rPr>
              <a:t>enjoyment?</a:t>
            </a:r>
            <a:endParaRPr lang="de-DE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FE761B-7133-44B0-A92D-747E111D5EFE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Method</a:t>
            </a:r>
          </a:p>
        </p:txBody>
      </p:sp>
    </p:spTree>
    <p:extLst>
      <p:ext uri="{BB962C8B-B14F-4D97-AF65-F5344CB8AC3E}">
        <p14:creationId xmlns:p14="http://schemas.microsoft.com/office/powerpoint/2010/main" val="42014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472" y="722364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EF4C221-7E34-4661-BC8A-F1EDEE798260}"/>
              </a:ext>
            </a:extLst>
          </p:cNvPr>
          <p:cNvSpPr txBox="1">
            <a:spLocks/>
          </p:cNvSpPr>
          <p:nvPr/>
        </p:nvSpPr>
        <p:spPr>
          <a:xfrm>
            <a:off x="342899" y="1174026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planned</a:t>
            </a:r>
            <a:r>
              <a:rPr lang="de-DE" dirty="0"/>
              <a:t> SAMPLE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53F578D-BB16-4C35-B4CD-CB5EB22A99A9}"/>
              </a:ext>
            </a:extLst>
          </p:cNvPr>
          <p:cNvSpPr/>
          <p:nvPr/>
        </p:nvSpPr>
        <p:spPr>
          <a:xfrm>
            <a:off x="346472" y="1757772"/>
            <a:ext cx="575057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i="1" dirty="0">
                <a:latin typeface="+mn-lt"/>
              </a:rPr>
              <a:t>N</a:t>
            </a:r>
            <a:r>
              <a:rPr lang="de-DE" dirty="0">
                <a:latin typeface="+mn-lt"/>
              </a:rPr>
              <a:t> = 20 </a:t>
            </a:r>
            <a:r>
              <a:rPr lang="de-DE" dirty="0" err="1">
                <a:latin typeface="+mn-lt"/>
              </a:rPr>
              <a:t>teachers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en-US" dirty="0">
                <a:latin typeface="+mn-lt"/>
              </a:rPr>
              <a:t>CM2</a:t>
            </a:r>
            <a:r>
              <a:rPr lang="de-DE" dirty="0">
                <a:latin typeface="+mn-lt"/>
              </a:rPr>
              <a:t> 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primary school teachers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i="1" dirty="0">
                <a:latin typeface="+mn-lt"/>
              </a:rPr>
              <a:t>N</a:t>
            </a:r>
            <a:r>
              <a:rPr lang="en-US" dirty="0">
                <a:latin typeface="+mn-lt"/>
              </a:rPr>
              <a:t> = 28 students of 6th grade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depending on the size of the class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class is split in two equal parts</a:t>
            </a:r>
          </a:p>
          <a:p>
            <a:pPr marL="742950" lvl="1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background information about students: grade in French and Math </a:t>
            </a:r>
            <a:endParaRPr lang="de-DE" dirty="0">
              <a:latin typeface="+mn-lt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de-DE" dirty="0"/>
          </a:p>
        </p:txBody>
      </p:sp>
      <p:pic>
        <p:nvPicPr>
          <p:cNvPr id="10" name="Grafik 9" descr="Professor">
            <a:extLst>
              <a:ext uri="{FF2B5EF4-FFF2-40B4-BE49-F238E27FC236}">
                <a16:creationId xmlns:a16="http://schemas.microsoft.com/office/drawing/2014/main" id="{CD014469-B636-4815-8153-702D2250E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7938" y="843372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C9E541C-3796-4CE0-A48C-BDF22F949DAC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6340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EF4C221-7E34-4661-BC8A-F1EDEE798260}"/>
              </a:ext>
            </a:extLst>
          </p:cNvPr>
          <p:cNvSpPr txBox="1">
            <a:spLocks/>
          </p:cNvSpPr>
          <p:nvPr/>
        </p:nvSpPr>
        <p:spPr>
          <a:xfrm>
            <a:off x="342900" y="1034988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DESIGN &amp; </a:t>
            </a:r>
            <a:r>
              <a:rPr lang="de-DE" dirty="0" err="1"/>
              <a:t>Procedure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711BF7-DD02-4E7F-8A15-AC4BFC8770BA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7ADD741-C767-495F-8214-35F1D87A87C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10"/>
          <a:stretch/>
        </p:blipFill>
        <p:spPr bwMode="auto">
          <a:xfrm>
            <a:off x="464804" y="1950147"/>
            <a:ext cx="5727700" cy="215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5E05DE2-EE6B-43A1-80C8-27C297D6D275}"/>
              </a:ext>
            </a:extLst>
          </p:cNvPr>
          <p:cNvSpPr txBox="1"/>
          <p:nvPr/>
        </p:nvSpPr>
        <p:spPr>
          <a:xfrm>
            <a:off x="1968499" y="1998134"/>
            <a:ext cx="973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0C77F4-9978-490C-90B6-ADD194FAAA89}"/>
              </a:ext>
            </a:extLst>
          </p:cNvPr>
          <p:cNvSpPr txBox="1"/>
          <p:nvPr/>
        </p:nvSpPr>
        <p:spPr>
          <a:xfrm>
            <a:off x="4190999" y="2679701"/>
            <a:ext cx="973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A02975B-B99B-440A-BA76-7289CC670F62}"/>
              </a:ext>
            </a:extLst>
          </p:cNvPr>
          <p:cNvSpPr txBox="1"/>
          <p:nvPr/>
        </p:nvSpPr>
        <p:spPr>
          <a:xfrm>
            <a:off x="4152899" y="1997305"/>
            <a:ext cx="973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6043D09-26A5-40AD-BD32-8C00999FC33D}"/>
              </a:ext>
            </a:extLst>
          </p:cNvPr>
          <p:cNvSpPr txBox="1"/>
          <p:nvPr/>
        </p:nvSpPr>
        <p:spPr>
          <a:xfrm>
            <a:off x="2023532" y="2701735"/>
            <a:ext cx="973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AAA29C2-9908-4BA1-A2D9-B15DFF77073B}"/>
              </a:ext>
            </a:extLst>
          </p:cNvPr>
          <p:cNvSpPr/>
          <p:nvPr/>
        </p:nvSpPr>
        <p:spPr>
          <a:xfrm>
            <a:off x="701871" y="4274621"/>
            <a:ext cx="5490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order of French and Math lessons is counterbalanced within the class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992177-8357-470A-B3FB-4D8FFB9A0909}"/>
              </a:ext>
            </a:extLst>
          </p:cNvPr>
          <p:cNvSpPr txBox="1"/>
          <p:nvPr/>
        </p:nvSpPr>
        <p:spPr>
          <a:xfrm>
            <a:off x="5609166" y="1976403"/>
            <a:ext cx="1104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7420BEF-07CA-4DA0-8EB3-98941A52610D}"/>
              </a:ext>
            </a:extLst>
          </p:cNvPr>
          <p:cNvSpPr txBox="1"/>
          <p:nvPr/>
        </p:nvSpPr>
        <p:spPr>
          <a:xfrm>
            <a:off x="5601522" y="2662892"/>
            <a:ext cx="1104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6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6340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EF4C221-7E34-4661-BC8A-F1EDEE798260}"/>
              </a:ext>
            </a:extLst>
          </p:cNvPr>
          <p:cNvSpPr txBox="1">
            <a:spLocks/>
          </p:cNvSpPr>
          <p:nvPr/>
        </p:nvSpPr>
        <p:spPr>
          <a:xfrm>
            <a:off x="342900" y="1034988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DESIGN &amp; </a:t>
            </a:r>
            <a:r>
              <a:rPr lang="de-DE" dirty="0" err="1"/>
              <a:t>Procedure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711BF7-DD02-4E7F-8A15-AC4BFC8770BA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D7B757C1-5BD2-49A4-AC54-9DFDA857A7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3" y="1493636"/>
            <a:ext cx="5727700" cy="3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6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Foliennummernplatzhalter 7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2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B9176-8281-4027-A6DC-E677D4687558}" type="slidenum">
              <a:rPr lang="de-DE" altLang="de-DE" sz="100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000" dirty="0">
              <a:solidFill>
                <a:srgbClr val="D8413E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BBF3A3-6E9D-48A0-9BDD-D5DD2C198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576340"/>
            <a:ext cx="6172200" cy="4400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sz="1800" b="1" dirty="0"/>
              <a:t>METHOD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EF4C221-7E34-4661-BC8A-F1EDEE798260}"/>
              </a:ext>
            </a:extLst>
          </p:cNvPr>
          <p:cNvSpPr txBox="1">
            <a:spLocks/>
          </p:cNvSpPr>
          <p:nvPr/>
        </p:nvSpPr>
        <p:spPr>
          <a:xfrm>
            <a:off x="342900" y="1034988"/>
            <a:ext cx="6172200" cy="44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4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DESIGN &amp; </a:t>
            </a:r>
            <a:r>
              <a:rPr lang="de-DE" dirty="0" err="1"/>
              <a:t>Procedure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711BF7-DD02-4E7F-8A15-AC4BFC8770BA}"/>
              </a:ext>
            </a:extLst>
          </p:cNvPr>
          <p:cNvSpPr txBox="1"/>
          <p:nvPr/>
        </p:nvSpPr>
        <p:spPr>
          <a:xfrm>
            <a:off x="937647" y="4788976"/>
            <a:ext cx="5226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>
                <a:latin typeface="+mn-lt"/>
                <a:cs typeface="Arial" panose="020B0604020202020204" pitchFamily="34" charset="0"/>
              </a:rPr>
              <a:t>Theoretical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Background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Research Question </a:t>
            </a:r>
            <a:r>
              <a:rPr lang="de-DE" sz="800" dirty="0"/>
              <a:t>•</a:t>
            </a:r>
            <a:r>
              <a:rPr lang="de-DE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800" b="1" dirty="0">
                <a:latin typeface="+mn-lt"/>
                <a:cs typeface="Arial" panose="020B0604020202020204" pitchFamily="34" charset="0"/>
              </a:rPr>
              <a:t>Method</a:t>
            </a:r>
            <a:endParaRPr lang="de-DE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F8E8459D-043F-419C-8708-9300F39D3E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1621847"/>
            <a:ext cx="5336117" cy="30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39858"/>
      </p:ext>
    </p:extLst>
  </p:cSld>
  <p:clrMapOvr>
    <a:masterClrMapping/>
  </p:clrMapOvr>
</p:sld>
</file>

<file path=ppt/theme/theme1.xml><?xml version="1.0" encoding="utf-8"?>
<a:theme xmlns:a="http://schemas.openxmlformats.org/drawingml/2006/main" name="UniLeipzig_PPT Vorlage_170609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4zu3 [Schreibgeschützt]" id="{517301A7-E875-4B8B-B45D-49EB9D353A55}" vid="{A348B45F-D26F-4CB1-8FF9-EC2AD8821236}"/>
    </a:ext>
  </a:extLst>
</a:theme>
</file>

<file path=ppt/theme/theme10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UniLeipzig_PPT Vorlage_170609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4zu3 [Schreibgeschützt]" id="{517301A7-E875-4B8B-B45D-49EB9D353A55}" vid="{11C45154-8A0F-47B8-86E6-BF0EECB9AE0E}"/>
    </a:ext>
  </a:extLst>
</a:theme>
</file>

<file path=ppt/theme/theme6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Musterfoliensatz_4zu3</Template>
  <TotalTime>0</TotalTime>
  <Words>1315</Words>
  <Application>Microsoft Office PowerPoint</Application>
  <PresentationFormat>Benutzerdefiniert</PresentationFormat>
  <Paragraphs>231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25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Calibri Light</vt:lpstr>
      <vt:lpstr>Futura</vt:lpstr>
      <vt:lpstr>Symbol</vt:lpstr>
      <vt:lpstr>Wingdings</vt:lpstr>
      <vt:lpstr>UniLeipzig_PPT Vorlage_170609</vt:lpstr>
      <vt:lpstr>4_Benutzerdefiniertes Design</vt:lpstr>
      <vt:lpstr>3_Benutzerdefiniertes Design</vt:lpstr>
      <vt:lpstr>Benutzerdefiniertes Design</vt:lpstr>
      <vt:lpstr>1_UniLeipzig_PPT Vorlage_170609</vt:lpstr>
      <vt:lpstr>5_Benutzerdefiniertes Design</vt:lpstr>
      <vt:lpstr>2_Benutzerdefiniertes Design</vt:lpstr>
      <vt:lpstr>1_Benutzerdefiniertes Design</vt:lpstr>
      <vt:lpstr>ECOLE –  Eyetracking COmparison of LEssons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m3uvi-Lab – mobile Unterrichtsvideografie</dc:title>
  <dc:creator>Anna Schmidtke</dc:creator>
  <cp:lastModifiedBy>Klatt, Mandy</cp:lastModifiedBy>
  <cp:revision>273</cp:revision>
  <dcterms:created xsi:type="dcterms:W3CDTF">2020-10-29T06:53:08Z</dcterms:created>
  <dcterms:modified xsi:type="dcterms:W3CDTF">2023-02-07T10:23:42Z</dcterms:modified>
</cp:coreProperties>
</file>